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70" r:id="rId5"/>
    <p:sldMasterId id="2147483671"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5747330C-3377-4025-8D8A-FFECD444A0BB}">
  <a:tblStyle styleId="{5747330C-3377-4025-8D8A-FFECD444A0BB}" styleName="Table_0">
    <a:wholeTbl>
      <a:tcTxStyle b="off" i="off">
        <a:font>
          <a:latin typeface="Calibri"/>
          <a:ea typeface="Calibri"/>
          <a:cs typeface="Calibri"/>
        </a:font>
        <a:srgbClr val="000000"/>
      </a:tcTxStyle>
      <a:tcStyle>
        <a:tcBdr>
          <a:left>
            <a:ln cap="flat" cmpd="sng" w="12700">
              <a:solidFill>
                <a:srgbClr val="FFFFFF"/>
              </a:solidFill>
              <a:prstDash val="solid"/>
              <a:round/>
              <a:headEnd len="sm" w="sm" type="none"/>
              <a:tailEnd len="sm" w="sm" type="none"/>
            </a:ln>
          </a:left>
          <a:right>
            <a:ln cap="flat" cmpd="sng" w="12700">
              <a:solidFill>
                <a:srgbClr val="FFFFFF"/>
              </a:solidFill>
              <a:prstDash val="solid"/>
              <a:round/>
              <a:headEnd len="sm" w="sm" type="none"/>
              <a:tailEnd len="sm" w="sm" type="none"/>
            </a:ln>
          </a:right>
          <a:top>
            <a:ln cap="flat" cmpd="sng" w="12700">
              <a:solidFill>
                <a:srgbClr val="FFFFFF"/>
              </a:solidFill>
              <a:prstDash val="solid"/>
              <a:round/>
              <a:headEnd len="sm" w="sm" type="none"/>
              <a:tailEnd len="sm" w="sm" type="none"/>
            </a:ln>
          </a:top>
          <a:bottom>
            <a:ln cap="flat" cmpd="sng" w="12700">
              <a:solidFill>
                <a:srgbClr val="FFFFFF"/>
              </a:solidFill>
              <a:prstDash val="solid"/>
              <a:round/>
              <a:headEnd len="sm" w="sm" type="none"/>
              <a:tailEnd len="sm" w="sm" type="none"/>
            </a:ln>
          </a:bottom>
          <a:insideH>
            <a:ln cap="flat" cmpd="sng" w="12700">
              <a:solidFill>
                <a:srgbClr val="FFFFFF"/>
              </a:solidFill>
              <a:prstDash val="solid"/>
              <a:round/>
              <a:headEnd len="sm" w="sm" type="none"/>
              <a:tailEnd len="sm" w="sm" type="none"/>
            </a:ln>
          </a:insideH>
          <a:insideV>
            <a:ln cap="flat" cmpd="sng" w="12700">
              <a:solidFill>
                <a:srgbClr val="FFFFFF"/>
              </a:solidFill>
              <a:prstDash val="solid"/>
              <a:round/>
              <a:headEnd len="sm" w="sm" type="none"/>
              <a:tailEnd len="sm" w="sm" type="none"/>
            </a:ln>
          </a:insideV>
        </a:tcBdr>
        <a:fill>
          <a:solidFill>
            <a:srgbClr val="E7E7EB"/>
          </a:solidFill>
        </a:fill>
      </a:tcStyle>
    </a:wholeTbl>
    <a:band1H>
      <a:tcTxStyle/>
      <a:tcStyle>
        <a:fill>
          <a:solidFill>
            <a:srgbClr val="CBCBD5"/>
          </a:solidFill>
        </a:fill>
      </a:tcStyle>
    </a:band1H>
    <a:band2H>
      <a:tcTxStyle/>
    </a:band2H>
    <a:band1V>
      <a:tcTxStyle/>
      <a:tcStyle>
        <a:fill>
          <a:solidFill>
            <a:srgbClr val="CBCBD5"/>
          </a:solidFill>
        </a:fill>
      </a:tcStyle>
    </a:band1V>
    <a:band2V>
      <a:tcTxStyle/>
    </a:band2V>
    <a:lastCol>
      <a:tcTxStyle b="on" i="off">
        <a:font>
          <a:latin typeface="Calibri"/>
          <a:ea typeface="Calibri"/>
          <a:cs typeface="Calibri"/>
        </a:font>
        <a:srgbClr val="FFFFFF"/>
      </a:tcTxStyle>
      <a:tcStyle>
        <a:fill>
          <a:solidFill>
            <a:srgbClr val="292378"/>
          </a:solidFill>
        </a:fill>
      </a:tcStyle>
    </a:lastCol>
    <a:firstCol>
      <a:tcTxStyle b="on" i="off">
        <a:font>
          <a:latin typeface="Calibri"/>
          <a:ea typeface="Calibri"/>
          <a:cs typeface="Calibri"/>
        </a:font>
        <a:srgbClr val="FFFFFF"/>
      </a:tcTxStyle>
      <a:tcStyle>
        <a:fill>
          <a:solidFill>
            <a:srgbClr val="292378"/>
          </a:solidFill>
        </a:fill>
      </a:tcStyle>
    </a:firstCol>
    <a:lastRow>
      <a:tcTxStyle b="on" i="off">
        <a:font>
          <a:latin typeface="Calibri"/>
          <a:ea typeface="Calibri"/>
          <a:cs typeface="Calibri"/>
        </a:font>
        <a:srgbClr val="FFFFFF"/>
      </a:tcTxStyle>
      <a:tcStyle>
        <a:tcBdr>
          <a:top>
            <a:ln cap="flat" cmpd="sng" w="38100">
              <a:solidFill>
                <a:srgbClr val="FFFFFF"/>
              </a:solidFill>
              <a:prstDash val="solid"/>
              <a:round/>
              <a:headEnd len="sm" w="sm" type="none"/>
              <a:tailEnd len="sm" w="sm" type="none"/>
            </a:ln>
          </a:top>
        </a:tcBdr>
        <a:fill>
          <a:solidFill>
            <a:srgbClr val="292378"/>
          </a:solidFill>
        </a:fill>
      </a:tcStyle>
    </a:lastRow>
    <a:seCell>
      <a:tcTxStyle/>
    </a:seCell>
    <a:swCell>
      <a:tcTxStyle/>
    </a:swCell>
    <a:firstRow>
      <a:tcTxStyle b="on" i="off">
        <a:font>
          <a:latin typeface="Calibri"/>
          <a:ea typeface="Calibri"/>
          <a:cs typeface="Calibri"/>
        </a:font>
        <a:srgbClr val="FFFFFF"/>
      </a:tcTxStyle>
      <a:tcStyle>
        <a:tcBdr>
          <a:bottom>
            <a:ln cap="flat" cmpd="sng" w="38100">
              <a:solidFill>
                <a:srgbClr val="FFFFFF"/>
              </a:solidFill>
              <a:prstDash val="solid"/>
              <a:round/>
              <a:headEnd len="sm" w="sm" type="none"/>
              <a:tailEnd len="sm" w="sm" type="none"/>
            </a:ln>
          </a:bottom>
        </a:tcBdr>
        <a:fill>
          <a:solidFill>
            <a:srgbClr val="292378"/>
          </a:solidFill>
        </a:fill>
      </a:tcStyle>
    </a:firstRow>
    <a:neCell>
      <a:tcTxStyle/>
    </a:neCell>
    <a:nwCell>
      <a:tcTxStyle/>
    </a:nwCell>
  </a:tblStyle>
  <a:tblStyle styleId="{17C673C8-713C-487C-86B6-1CF31CCE6E99}" styleName="Table_1">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slide" Target="slides/slide2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11" Type="http://schemas.openxmlformats.org/officeDocument/2006/relationships/slide" Target="slides/slide4.xml"/><Relationship Id="rId10" Type="http://schemas.openxmlformats.org/officeDocument/2006/relationships/slide" Target="slides/slide3.xml"/><Relationship Id="rId32" Type="http://schemas.openxmlformats.org/officeDocument/2006/relationships/slide" Target="slides/slide25.xml"/><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20e90ea1ca8_7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g20e90ea1ca8_7_7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20e90ea1ca8_0_2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g20e90ea1ca8_0_2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20e90ea1ca8_0_2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g20e90ea1ca8_0_24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20e90ea1ca8_0_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g20e90ea1ca8_0_9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20e90ea1ca8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g20e90ea1ca8_0_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g20e90ea1ca8_0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g20e90ea1ca8_0_8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g20e90ea1ca8_0_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g20e90ea1ca8_0_10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g20e90ea1ca8_0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g20e90ea1ca8_0_9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g20e90ea1ca8_0_1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g20e90ea1ca8_0_1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g20e90ea1ca8_0_1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g20e90ea1ca8_0_1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g20e90ea1ca8_0_1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g20e90ea1ca8_0_1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20e90ea1ca8_7_9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
        <p:nvSpPr>
          <p:cNvPr id="141" name="Google Shape;141;g20e90ea1ca8_7_9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42" name="Google Shape;142;g20e90ea1ca8_7_9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g20e4e6c4633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g20e4e6c4633_0_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g20e90ea1ca8_0_1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g20e90ea1ca8_0_16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g20e90ea1ca8_7_1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7" name="Google Shape;367;g20e90ea1ca8_7_11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t>CEES Computing the Sky at Extreme Scales</a:t>
            </a:r>
            <a:endParaRPr/>
          </a:p>
          <a:p>
            <a:pPr indent="0" lvl="0" marL="0" rtl="0" algn="l">
              <a:spcBef>
                <a:spcPts val="0"/>
              </a:spcBef>
              <a:spcAft>
                <a:spcPts val="0"/>
              </a:spcAft>
              <a:buNone/>
            </a:pPr>
            <a:r>
              <a:rPr lang="en"/>
              <a:t>(CEED discretization is Computational Engineering and Energy sciences)</a:t>
            </a:r>
            <a:endParaRPr/>
          </a:p>
        </p:txBody>
      </p:sp>
      <p:sp>
        <p:nvSpPr>
          <p:cNvPr id="368" name="Google Shape;368;g20e90ea1ca8_7_11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g20e90ea1ca8_7_1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78" name="Google Shape;378;g20e90ea1ca8_7_13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latin typeface="Arial"/>
                <a:ea typeface="Arial"/>
                <a:cs typeface="Arial"/>
                <a:sym typeface="Arial"/>
              </a:rPr>
              <a:t>Not a uniform model today!  MPI is a library; omp is compiled; cude proprietary API </a:t>
            </a:r>
            <a:endParaRPr/>
          </a:p>
        </p:txBody>
      </p:sp>
      <p:sp>
        <p:nvSpPr>
          <p:cNvPr id="379" name="Google Shape;379;g20e90ea1ca8_7_13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 sz="1300" u="none" cap="none" strike="noStrike">
                <a:solidFill>
                  <a:schemeClr val="dk1"/>
                </a:solidFill>
                <a:latin typeface="Arial"/>
                <a:ea typeface="Arial"/>
                <a:cs typeface="Arial"/>
                <a:sym typeface="Arial"/>
              </a:rPr>
              <a:t>‹#›</a:t>
            </a:fld>
            <a:endParaRPr b="0" i="0" sz="1300" u="none" cap="none" strike="noStrike">
              <a:solidFill>
                <a:schemeClr val="dk1"/>
              </a:solidFill>
              <a:latin typeface="Arial"/>
              <a:ea typeface="Arial"/>
              <a:cs typeface="Arial"/>
              <a:sym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g20e90ea1ca8_7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g20e90ea1ca8_7_8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g20e90ea1ca8_0_1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9" name="Google Shape;399;g20e90ea1ca8_0_1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20e90ea1ca8_7_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g20e90ea1ca8_7_10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20e90ea1ca8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g20e90ea1ca8_0_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20e90ea1ca8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g20e90ea1ca8_0_6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20e90ea1ca8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g20e90ea1ca8_0_4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20e90ea1ca8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g20e90ea1ca8_0_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20f8f062d0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g20f8f062d01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20e90ea1ca8_0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g20e90ea1ca8_0_7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8" name="Shape 58"/>
        <p:cNvGrpSpPr/>
        <p:nvPr/>
      </p:nvGrpSpPr>
      <p:grpSpPr>
        <a:xfrm>
          <a:off x="0" y="0"/>
          <a:ext cx="0" cy="0"/>
          <a:chOff x="0" y="0"/>
          <a:chExt cx="0" cy="0"/>
        </a:xfrm>
      </p:grpSpPr>
      <p:sp>
        <p:nvSpPr>
          <p:cNvPr id="59" name="Google Shape;59;p14"/>
          <p:cNvSpPr txBox="1"/>
          <p:nvPr>
            <p:ph type="ctrTitle"/>
          </p:nvPr>
        </p:nvSpPr>
        <p:spPr>
          <a:xfrm>
            <a:off x="685800" y="1597820"/>
            <a:ext cx="7772400" cy="1102519"/>
          </a:xfrm>
          <a:prstGeom prst="rect">
            <a:avLst/>
          </a:prstGeom>
          <a:noFill/>
          <a:ln>
            <a:noFill/>
          </a:ln>
        </p:spPr>
        <p:txBody>
          <a:bodyPr anchorCtr="0" anchor="ctr" bIns="34275" lIns="68575" spcFirstLastPara="1" rIns="68575" wrap="square" tIns="34275">
            <a:normAutofit/>
          </a:bodyPr>
          <a:lstStyle>
            <a:lvl1pPr lvl="0" algn="ctr">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60" name="Google Shape;60;p14"/>
          <p:cNvSpPr txBox="1"/>
          <p:nvPr>
            <p:ph idx="1" type="subTitle"/>
          </p:nvPr>
        </p:nvSpPr>
        <p:spPr>
          <a:xfrm>
            <a:off x="1371600" y="2914650"/>
            <a:ext cx="6400800" cy="1314450"/>
          </a:xfrm>
          <a:prstGeom prst="rect">
            <a:avLst/>
          </a:prstGeom>
          <a:noFill/>
          <a:ln>
            <a:noFill/>
          </a:ln>
        </p:spPr>
        <p:txBody>
          <a:bodyPr anchorCtr="0" anchor="t" bIns="34275" lIns="68575" spcFirstLastPara="1" rIns="68575" wrap="square" tIns="34275">
            <a:normAutofit/>
          </a:bodyPr>
          <a:lstStyle>
            <a:lvl1pPr lvl="0" algn="ctr">
              <a:spcBef>
                <a:spcPts val="500"/>
              </a:spcBef>
              <a:spcAft>
                <a:spcPts val="0"/>
              </a:spcAft>
              <a:buClr>
                <a:srgbClr val="888888"/>
              </a:buClr>
              <a:buSzPts val="2400"/>
              <a:buNone/>
              <a:defRPr>
                <a:solidFill>
                  <a:srgbClr val="888888"/>
                </a:solidFill>
              </a:defRPr>
            </a:lvl1pPr>
            <a:lvl2pPr lvl="1" algn="ctr">
              <a:spcBef>
                <a:spcPts val="400"/>
              </a:spcBef>
              <a:spcAft>
                <a:spcPts val="0"/>
              </a:spcAft>
              <a:buClr>
                <a:srgbClr val="888888"/>
              </a:buClr>
              <a:buSzPts val="2100"/>
              <a:buNone/>
              <a:defRPr>
                <a:solidFill>
                  <a:srgbClr val="888888"/>
                </a:solidFill>
              </a:defRPr>
            </a:lvl2pPr>
            <a:lvl3pPr lvl="2" algn="ctr">
              <a:spcBef>
                <a:spcPts val="400"/>
              </a:spcBef>
              <a:spcAft>
                <a:spcPts val="0"/>
              </a:spcAft>
              <a:buClr>
                <a:srgbClr val="888888"/>
              </a:buClr>
              <a:buSzPts val="1800"/>
              <a:buNone/>
              <a:defRPr>
                <a:solidFill>
                  <a:srgbClr val="888888"/>
                </a:solidFill>
              </a:defRPr>
            </a:lvl3pPr>
            <a:lvl4pPr lvl="3" algn="ctr">
              <a:spcBef>
                <a:spcPts val="300"/>
              </a:spcBef>
              <a:spcAft>
                <a:spcPts val="0"/>
              </a:spcAft>
              <a:buClr>
                <a:srgbClr val="888888"/>
              </a:buClr>
              <a:buSzPts val="1500"/>
              <a:buNone/>
              <a:defRPr>
                <a:solidFill>
                  <a:srgbClr val="888888"/>
                </a:solidFill>
              </a:defRPr>
            </a:lvl4pPr>
            <a:lvl5pPr lvl="4" algn="ctr">
              <a:spcBef>
                <a:spcPts val="300"/>
              </a:spcBef>
              <a:spcAft>
                <a:spcPts val="0"/>
              </a:spcAft>
              <a:buClr>
                <a:srgbClr val="888888"/>
              </a:buClr>
              <a:buSzPts val="1500"/>
              <a:buNone/>
              <a:defRPr>
                <a:solidFill>
                  <a:srgbClr val="888888"/>
                </a:solidFill>
              </a:defRPr>
            </a:lvl5pPr>
            <a:lvl6pPr lvl="5" algn="ctr">
              <a:spcBef>
                <a:spcPts val="300"/>
              </a:spcBef>
              <a:spcAft>
                <a:spcPts val="0"/>
              </a:spcAft>
              <a:buClr>
                <a:srgbClr val="888888"/>
              </a:buClr>
              <a:buSzPts val="1500"/>
              <a:buNone/>
              <a:defRPr>
                <a:solidFill>
                  <a:srgbClr val="888888"/>
                </a:solidFill>
              </a:defRPr>
            </a:lvl6pPr>
            <a:lvl7pPr lvl="6" algn="ctr">
              <a:spcBef>
                <a:spcPts val="300"/>
              </a:spcBef>
              <a:spcAft>
                <a:spcPts val="0"/>
              </a:spcAft>
              <a:buClr>
                <a:srgbClr val="888888"/>
              </a:buClr>
              <a:buSzPts val="1500"/>
              <a:buNone/>
              <a:defRPr>
                <a:solidFill>
                  <a:srgbClr val="888888"/>
                </a:solidFill>
              </a:defRPr>
            </a:lvl7pPr>
            <a:lvl8pPr lvl="7" algn="ctr">
              <a:spcBef>
                <a:spcPts val="300"/>
              </a:spcBef>
              <a:spcAft>
                <a:spcPts val="0"/>
              </a:spcAft>
              <a:buClr>
                <a:srgbClr val="888888"/>
              </a:buClr>
              <a:buSzPts val="1500"/>
              <a:buNone/>
              <a:defRPr>
                <a:solidFill>
                  <a:srgbClr val="888888"/>
                </a:solidFill>
              </a:defRPr>
            </a:lvl8pPr>
            <a:lvl9pPr lvl="8" algn="ctr">
              <a:spcBef>
                <a:spcPts val="300"/>
              </a:spcBef>
              <a:spcAft>
                <a:spcPts val="0"/>
              </a:spcAft>
              <a:buClr>
                <a:srgbClr val="888888"/>
              </a:buClr>
              <a:buSzPts val="1500"/>
              <a:buNone/>
              <a:defRPr>
                <a:solidFill>
                  <a:srgbClr val="888888"/>
                </a:solidFill>
              </a:defRPr>
            </a:lvl9pPr>
          </a:lstStyle>
          <a:p/>
        </p:txBody>
      </p:sp>
      <p:sp>
        <p:nvSpPr>
          <p:cNvPr id="61" name="Google Shape;61;p14"/>
          <p:cNvSpPr txBox="1"/>
          <p:nvPr>
            <p:ph idx="10" type="dt"/>
          </p:nvPr>
        </p:nvSpPr>
        <p:spPr>
          <a:xfrm>
            <a:off x="6031781" y="4666337"/>
            <a:ext cx="21336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62" name="Google Shape;62;p14"/>
          <p:cNvSpPr txBox="1"/>
          <p:nvPr>
            <p:ph idx="11" type="ftr"/>
          </p:nvPr>
        </p:nvSpPr>
        <p:spPr>
          <a:xfrm>
            <a:off x="3136181" y="4666337"/>
            <a:ext cx="28956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63" name="Google Shape;63;p14"/>
          <p:cNvSpPr txBox="1"/>
          <p:nvPr>
            <p:ph idx="12" type="sldNum"/>
          </p:nvPr>
        </p:nvSpPr>
        <p:spPr>
          <a:xfrm>
            <a:off x="8165382" y="4666337"/>
            <a:ext cx="521419"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64" name="Shape 64"/>
        <p:cNvGrpSpPr/>
        <p:nvPr/>
      </p:nvGrpSpPr>
      <p:grpSpPr>
        <a:xfrm>
          <a:off x="0" y="0"/>
          <a:ext cx="0" cy="0"/>
          <a:chOff x="0" y="0"/>
          <a:chExt cx="0" cy="0"/>
        </a:xfrm>
      </p:grpSpPr>
      <p:sp>
        <p:nvSpPr>
          <p:cNvPr id="65" name="Google Shape;65;p15"/>
          <p:cNvSpPr txBox="1"/>
          <p:nvPr>
            <p:ph type="title"/>
          </p:nvPr>
        </p:nvSpPr>
        <p:spPr>
          <a:xfrm>
            <a:off x="457200" y="134089"/>
            <a:ext cx="8229600" cy="857250"/>
          </a:xfrm>
          <a:prstGeom prst="rect">
            <a:avLst/>
          </a:prstGeom>
          <a:noFill/>
          <a:ln>
            <a:noFill/>
          </a:ln>
        </p:spPr>
        <p:txBody>
          <a:bodyPr anchorCtr="0" anchor="ctr" bIns="34275" lIns="68575" spcFirstLastPara="1" rIns="68575" wrap="square" tIns="34275">
            <a:normAutofit/>
          </a:bodyPr>
          <a:lstStyle>
            <a:lvl1pPr lvl="0" algn="ctr">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66" name="Google Shape;66;p15"/>
          <p:cNvSpPr txBox="1"/>
          <p:nvPr>
            <p:ph idx="1" type="body"/>
          </p:nvPr>
        </p:nvSpPr>
        <p:spPr>
          <a:xfrm>
            <a:off x="457200" y="1128085"/>
            <a:ext cx="8229600" cy="3394472"/>
          </a:xfrm>
          <a:prstGeom prst="rect">
            <a:avLst/>
          </a:prstGeom>
          <a:noFill/>
          <a:ln>
            <a:noFill/>
          </a:ln>
        </p:spPr>
        <p:txBody>
          <a:bodyPr anchorCtr="0" anchor="t" bIns="34275" lIns="68575" spcFirstLastPara="1" rIns="68575" wrap="square" tIns="34275">
            <a:normAutofit/>
          </a:bodyPr>
          <a:lstStyle>
            <a:lvl1pPr indent="-317500" lvl="0" marL="457200" algn="l">
              <a:spcBef>
                <a:spcPts val="300"/>
              </a:spcBef>
              <a:spcAft>
                <a:spcPts val="0"/>
              </a:spcAft>
              <a:buClr>
                <a:schemeClr val="dk1"/>
              </a:buClr>
              <a:buSzPts val="1400"/>
              <a:buChar char="•"/>
              <a:defRPr/>
            </a:lvl1pPr>
            <a:lvl2pPr indent="-317500" lvl="1" marL="914400" algn="l">
              <a:spcBef>
                <a:spcPts val="300"/>
              </a:spcBef>
              <a:spcAft>
                <a:spcPts val="0"/>
              </a:spcAft>
              <a:buClr>
                <a:schemeClr val="dk1"/>
              </a:buClr>
              <a:buSzPts val="1400"/>
              <a:buChar char="–"/>
              <a:defRPr/>
            </a:lvl2pPr>
            <a:lvl3pPr indent="-317500" lvl="2" marL="1371600" algn="l">
              <a:spcBef>
                <a:spcPts val="300"/>
              </a:spcBef>
              <a:spcAft>
                <a:spcPts val="0"/>
              </a:spcAft>
              <a:buClr>
                <a:schemeClr val="dk1"/>
              </a:buClr>
              <a:buSzPts val="1400"/>
              <a:buChar char="•"/>
              <a:defRPr/>
            </a:lvl3pPr>
            <a:lvl4pPr indent="-317500" lvl="3" marL="1828800" algn="l">
              <a:spcBef>
                <a:spcPts val="300"/>
              </a:spcBef>
              <a:spcAft>
                <a:spcPts val="0"/>
              </a:spcAft>
              <a:buClr>
                <a:schemeClr val="dk1"/>
              </a:buClr>
              <a:buSzPts val="1400"/>
              <a:buChar char="–"/>
              <a:defRPr/>
            </a:lvl4pPr>
            <a:lvl5pPr indent="-317500" lvl="4" marL="2286000" algn="l">
              <a:spcBef>
                <a:spcPts val="300"/>
              </a:spcBef>
              <a:spcAft>
                <a:spcPts val="0"/>
              </a:spcAft>
              <a:buClr>
                <a:schemeClr val="dk1"/>
              </a:buClr>
              <a:buSzPts val="1400"/>
              <a:buChar char="»"/>
              <a:defRPr/>
            </a:lvl5pPr>
            <a:lvl6pPr indent="-317500" lvl="5" marL="2743200" algn="l">
              <a:spcBef>
                <a:spcPts val="300"/>
              </a:spcBef>
              <a:spcAft>
                <a:spcPts val="0"/>
              </a:spcAft>
              <a:buClr>
                <a:schemeClr val="dk1"/>
              </a:buClr>
              <a:buSzPts val="1400"/>
              <a:buChar char="•"/>
              <a:defRPr/>
            </a:lvl6pPr>
            <a:lvl7pPr indent="-317500" lvl="6" marL="3200400" algn="l">
              <a:spcBef>
                <a:spcPts val="300"/>
              </a:spcBef>
              <a:spcAft>
                <a:spcPts val="0"/>
              </a:spcAft>
              <a:buClr>
                <a:schemeClr val="dk1"/>
              </a:buClr>
              <a:buSzPts val="1400"/>
              <a:buChar char="•"/>
              <a:defRPr/>
            </a:lvl7pPr>
            <a:lvl8pPr indent="-317500" lvl="7" marL="3657600" algn="l">
              <a:spcBef>
                <a:spcPts val="300"/>
              </a:spcBef>
              <a:spcAft>
                <a:spcPts val="0"/>
              </a:spcAft>
              <a:buClr>
                <a:schemeClr val="dk1"/>
              </a:buClr>
              <a:buSzPts val="1400"/>
              <a:buChar char="•"/>
              <a:defRPr/>
            </a:lvl8pPr>
            <a:lvl9pPr indent="-317500" lvl="8" marL="4114800" algn="l">
              <a:spcBef>
                <a:spcPts val="300"/>
              </a:spcBef>
              <a:spcAft>
                <a:spcPts val="0"/>
              </a:spcAft>
              <a:buClr>
                <a:schemeClr val="dk1"/>
              </a:buClr>
              <a:buSzPts val="1400"/>
              <a:buChar char="•"/>
              <a:defRPr/>
            </a:lvl9pPr>
          </a:lstStyle>
          <a:p/>
        </p:txBody>
      </p:sp>
      <p:sp>
        <p:nvSpPr>
          <p:cNvPr id="67" name="Google Shape;67;p15"/>
          <p:cNvSpPr txBox="1"/>
          <p:nvPr>
            <p:ph idx="10" type="dt"/>
          </p:nvPr>
        </p:nvSpPr>
        <p:spPr>
          <a:xfrm>
            <a:off x="6031781" y="4666337"/>
            <a:ext cx="21336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68" name="Google Shape;68;p15"/>
          <p:cNvSpPr txBox="1"/>
          <p:nvPr>
            <p:ph idx="11" type="ftr"/>
          </p:nvPr>
        </p:nvSpPr>
        <p:spPr>
          <a:xfrm>
            <a:off x="3136181" y="4666337"/>
            <a:ext cx="28956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69" name="Google Shape;69;p15"/>
          <p:cNvSpPr txBox="1"/>
          <p:nvPr>
            <p:ph idx="12" type="sldNum"/>
          </p:nvPr>
        </p:nvSpPr>
        <p:spPr>
          <a:xfrm>
            <a:off x="8165382" y="4666337"/>
            <a:ext cx="521419"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70" name="Shape 70"/>
        <p:cNvGrpSpPr/>
        <p:nvPr/>
      </p:nvGrpSpPr>
      <p:grpSpPr>
        <a:xfrm>
          <a:off x="0" y="0"/>
          <a:ext cx="0" cy="0"/>
          <a:chOff x="0" y="0"/>
          <a:chExt cx="0" cy="0"/>
        </a:xfrm>
      </p:grpSpPr>
      <p:sp>
        <p:nvSpPr>
          <p:cNvPr id="71" name="Google Shape;71;p16"/>
          <p:cNvSpPr txBox="1"/>
          <p:nvPr>
            <p:ph type="title"/>
          </p:nvPr>
        </p:nvSpPr>
        <p:spPr>
          <a:xfrm>
            <a:off x="722313" y="3305176"/>
            <a:ext cx="7772400" cy="1021556"/>
          </a:xfrm>
          <a:prstGeom prst="rect">
            <a:avLst/>
          </a:prstGeom>
          <a:noFill/>
          <a:ln>
            <a:noFill/>
          </a:ln>
        </p:spPr>
        <p:txBody>
          <a:bodyPr anchorCtr="0" anchor="t" bIns="34275" lIns="68575" spcFirstLastPara="1" rIns="68575" wrap="square" tIns="34275">
            <a:normAutofit/>
          </a:bodyPr>
          <a:lstStyle>
            <a:lvl1pPr lvl="0" algn="l">
              <a:spcBef>
                <a:spcPts val="0"/>
              </a:spcBef>
              <a:spcAft>
                <a:spcPts val="0"/>
              </a:spcAft>
              <a:buClr>
                <a:schemeClr val="dk1"/>
              </a:buClr>
              <a:buSzPts val="3000"/>
              <a:buFont typeface="Calibri"/>
              <a:buNone/>
              <a:defRPr b="1" sz="3000" cap="none"/>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72" name="Google Shape;72;p16"/>
          <p:cNvSpPr txBox="1"/>
          <p:nvPr>
            <p:ph idx="1" type="body"/>
          </p:nvPr>
        </p:nvSpPr>
        <p:spPr>
          <a:xfrm>
            <a:off x="722313" y="2180035"/>
            <a:ext cx="7772400" cy="1125140"/>
          </a:xfrm>
          <a:prstGeom prst="rect">
            <a:avLst/>
          </a:prstGeom>
          <a:noFill/>
          <a:ln>
            <a:noFill/>
          </a:ln>
        </p:spPr>
        <p:txBody>
          <a:bodyPr anchorCtr="0" anchor="b" bIns="34275" lIns="68575" spcFirstLastPara="1" rIns="68575" wrap="square" tIns="34275">
            <a:normAutofit/>
          </a:bodyPr>
          <a:lstStyle>
            <a:lvl1pPr indent="-228600" lvl="0" marL="457200" algn="l">
              <a:spcBef>
                <a:spcPts val="300"/>
              </a:spcBef>
              <a:spcAft>
                <a:spcPts val="0"/>
              </a:spcAft>
              <a:buClr>
                <a:srgbClr val="888888"/>
              </a:buClr>
              <a:buSzPts val="1500"/>
              <a:buNone/>
              <a:defRPr sz="1500">
                <a:solidFill>
                  <a:srgbClr val="888888"/>
                </a:solidFill>
              </a:defRPr>
            </a:lvl1pPr>
            <a:lvl2pPr indent="-228600" lvl="1" marL="914400" algn="l">
              <a:spcBef>
                <a:spcPts val="300"/>
              </a:spcBef>
              <a:spcAft>
                <a:spcPts val="0"/>
              </a:spcAft>
              <a:buClr>
                <a:srgbClr val="888888"/>
              </a:buClr>
              <a:buSzPts val="1400"/>
              <a:buNone/>
              <a:defRPr sz="1400">
                <a:solidFill>
                  <a:srgbClr val="888888"/>
                </a:solidFill>
              </a:defRPr>
            </a:lvl2pPr>
            <a:lvl3pPr indent="-228600" lvl="2" marL="1371600" algn="l">
              <a:spcBef>
                <a:spcPts val="200"/>
              </a:spcBef>
              <a:spcAft>
                <a:spcPts val="0"/>
              </a:spcAft>
              <a:buClr>
                <a:srgbClr val="888888"/>
              </a:buClr>
              <a:buSzPts val="1200"/>
              <a:buNone/>
              <a:defRPr sz="1200">
                <a:solidFill>
                  <a:srgbClr val="888888"/>
                </a:solidFill>
              </a:defRPr>
            </a:lvl3pPr>
            <a:lvl4pPr indent="-228600" lvl="3" marL="1828800" algn="l">
              <a:spcBef>
                <a:spcPts val="200"/>
              </a:spcBef>
              <a:spcAft>
                <a:spcPts val="0"/>
              </a:spcAft>
              <a:buClr>
                <a:srgbClr val="888888"/>
              </a:buClr>
              <a:buSzPts val="1100"/>
              <a:buNone/>
              <a:defRPr sz="1100">
                <a:solidFill>
                  <a:srgbClr val="888888"/>
                </a:solidFill>
              </a:defRPr>
            </a:lvl4pPr>
            <a:lvl5pPr indent="-228600" lvl="4" marL="2286000" algn="l">
              <a:spcBef>
                <a:spcPts val="200"/>
              </a:spcBef>
              <a:spcAft>
                <a:spcPts val="0"/>
              </a:spcAft>
              <a:buClr>
                <a:srgbClr val="888888"/>
              </a:buClr>
              <a:buSzPts val="1100"/>
              <a:buNone/>
              <a:defRPr sz="1100">
                <a:solidFill>
                  <a:srgbClr val="888888"/>
                </a:solidFill>
              </a:defRPr>
            </a:lvl5pPr>
            <a:lvl6pPr indent="-228600" lvl="5" marL="2743200" algn="l">
              <a:spcBef>
                <a:spcPts val="200"/>
              </a:spcBef>
              <a:spcAft>
                <a:spcPts val="0"/>
              </a:spcAft>
              <a:buClr>
                <a:srgbClr val="888888"/>
              </a:buClr>
              <a:buSzPts val="1100"/>
              <a:buNone/>
              <a:defRPr sz="1100">
                <a:solidFill>
                  <a:srgbClr val="888888"/>
                </a:solidFill>
              </a:defRPr>
            </a:lvl6pPr>
            <a:lvl7pPr indent="-228600" lvl="6" marL="3200400" algn="l">
              <a:spcBef>
                <a:spcPts val="200"/>
              </a:spcBef>
              <a:spcAft>
                <a:spcPts val="0"/>
              </a:spcAft>
              <a:buClr>
                <a:srgbClr val="888888"/>
              </a:buClr>
              <a:buSzPts val="1100"/>
              <a:buNone/>
              <a:defRPr sz="1100">
                <a:solidFill>
                  <a:srgbClr val="888888"/>
                </a:solidFill>
              </a:defRPr>
            </a:lvl7pPr>
            <a:lvl8pPr indent="-228600" lvl="7" marL="3657600" algn="l">
              <a:spcBef>
                <a:spcPts val="200"/>
              </a:spcBef>
              <a:spcAft>
                <a:spcPts val="0"/>
              </a:spcAft>
              <a:buClr>
                <a:srgbClr val="888888"/>
              </a:buClr>
              <a:buSzPts val="1100"/>
              <a:buNone/>
              <a:defRPr sz="1100">
                <a:solidFill>
                  <a:srgbClr val="888888"/>
                </a:solidFill>
              </a:defRPr>
            </a:lvl8pPr>
            <a:lvl9pPr indent="-228600" lvl="8" marL="4114800" algn="l">
              <a:spcBef>
                <a:spcPts val="200"/>
              </a:spcBef>
              <a:spcAft>
                <a:spcPts val="0"/>
              </a:spcAft>
              <a:buClr>
                <a:srgbClr val="888888"/>
              </a:buClr>
              <a:buSzPts val="1100"/>
              <a:buNone/>
              <a:defRPr sz="1100">
                <a:solidFill>
                  <a:srgbClr val="888888"/>
                </a:solidFill>
              </a:defRPr>
            </a:lvl9pPr>
          </a:lstStyle>
          <a:p/>
        </p:txBody>
      </p:sp>
      <p:sp>
        <p:nvSpPr>
          <p:cNvPr id="73" name="Google Shape;73;p16"/>
          <p:cNvSpPr txBox="1"/>
          <p:nvPr>
            <p:ph idx="10" type="dt"/>
          </p:nvPr>
        </p:nvSpPr>
        <p:spPr>
          <a:xfrm>
            <a:off x="6031781" y="4666337"/>
            <a:ext cx="21336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4" name="Google Shape;74;p16"/>
          <p:cNvSpPr txBox="1"/>
          <p:nvPr>
            <p:ph idx="11" type="ftr"/>
          </p:nvPr>
        </p:nvSpPr>
        <p:spPr>
          <a:xfrm>
            <a:off x="3136181" y="4666337"/>
            <a:ext cx="28956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5" name="Google Shape;75;p16"/>
          <p:cNvSpPr txBox="1"/>
          <p:nvPr>
            <p:ph idx="12" type="sldNum"/>
          </p:nvPr>
        </p:nvSpPr>
        <p:spPr>
          <a:xfrm>
            <a:off x="8165382" y="4666337"/>
            <a:ext cx="521419"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76" name="Shape 76"/>
        <p:cNvGrpSpPr/>
        <p:nvPr/>
      </p:nvGrpSpPr>
      <p:grpSpPr>
        <a:xfrm>
          <a:off x="0" y="0"/>
          <a:ext cx="0" cy="0"/>
          <a:chOff x="0" y="0"/>
          <a:chExt cx="0" cy="0"/>
        </a:xfrm>
      </p:grpSpPr>
      <p:sp>
        <p:nvSpPr>
          <p:cNvPr id="77" name="Google Shape;77;p17"/>
          <p:cNvSpPr txBox="1"/>
          <p:nvPr>
            <p:ph type="title"/>
          </p:nvPr>
        </p:nvSpPr>
        <p:spPr>
          <a:xfrm>
            <a:off x="457200" y="134089"/>
            <a:ext cx="8229600" cy="857250"/>
          </a:xfrm>
          <a:prstGeom prst="rect">
            <a:avLst/>
          </a:prstGeom>
          <a:noFill/>
          <a:ln>
            <a:noFill/>
          </a:ln>
        </p:spPr>
        <p:txBody>
          <a:bodyPr anchorCtr="0" anchor="ctr" bIns="34275" lIns="68575" spcFirstLastPara="1" rIns="68575" wrap="square" tIns="34275">
            <a:normAutofit/>
          </a:bodyPr>
          <a:lstStyle>
            <a:lvl1pPr lvl="0" algn="ctr">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78" name="Google Shape;78;p17"/>
          <p:cNvSpPr txBox="1"/>
          <p:nvPr>
            <p:ph idx="1" type="body"/>
          </p:nvPr>
        </p:nvSpPr>
        <p:spPr>
          <a:xfrm>
            <a:off x="457200" y="1200151"/>
            <a:ext cx="4038600" cy="3394472"/>
          </a:xfrm>
          <a:prstGeom prst="rect">
            <a:avLst/>
          </a:prstGeom>
          <a:noFill/>
          <a:ln>
            <a:noFill/>
          </a:ln>
        </p:spPr>
        <p:txBody>
          <a:bodyPr anchorCtr="0" anchor="t" bIns="34275" lIns="68575" spcFirstLastPara="1" rIns="68575" wrap="square" tIns="34275">
            <a:normAutofit/>
          </a:bodyPr>
          <a:lstStyle>
            <a:lvl1pPr indent="-361950" lvl="0" marL="457200" algn="l">
              <a:spcBef>
                <a:spcPts val="400"/>
              </a:spcBef>
              <a:spcAft>
                <a:spcPts val="0"/>
              </a:spcAft>
              <a:buClr>
                <a:schemeClr val="dk1"/>
              </a:buClr>
              <a:buSzPts val="2100"/>
              <a:buChar char="•"/>
              <a:defRPr sz="2100"/>
            </a:lvl1pPr>
            <a:lvl2pPr indent="-342900" lvl="1" marL="914400" algn="l">
              <a:spcBef>
                <a:spcPts val="400"/>
              </a:spcBef>
              <a:spcAft>
                <a:spcPts val="0"/>
              </a:spcAft>
              <a:buClr>
                <a:schemeClr val="dk1"/>
              </a:buClr>
              <a:buSzPts val="1800"/>
              <a:buChar char="–"/>
              <a:defRPr sz="1800"/>
            </a:lvl2pPr>
            <a:lvl3pPr indent="-323850" lvl="2" marL="1371600" algn="l">
              <a:spcBef>
                <a:spcPts val="300"/>
              </a:spcBef>
              <a:spcAft>
                <a:spcPts val="0"/>
              </a:spcAft>
              <a:buClr>
                <a:schemeClr val="dk1"/>
              </a:buClr>
              <a:buSzPts val="1500"/>
              <a:buChar char="•"/>
              <a:defRPr sz="1500"/>
            </a:lvl3pPr>
            <a:lvl4pPr indent="-317500" lvl="3" marL="1828800" algn="l">
              <a:spcBef>
                <a:spcPts val="300"/>
              </a:spcBef>
              <a:spcAft>
                <a:spcPts val="0"/>
              </a:spcAft>
              <a:buClr>
                <a:schemeClr val="dk1"/>
              </a:buClr>
              <a:buSzPts val="1400"/>
              <a:buChar char="–"/>
              <a:defRPr sz="1400"/>
            </a:lvl4pPr>
            <a:lvl5pPr indent="-317500" lvl="4" marL="2286000" algn="l">
              <a:spcBef>
                <a:spcPts val="300"/>
              </a:spcBef>
              <a:spcAft>
                <a:spcPts val="0"/>
              </a:spcAft>
              <a:buClr>
                <a:schemeClr val="dk1"/>
              </a:buClr>
              <a:buSzPts val="1400"/>
              <a:buChar char="»"/>
              <a:defRPr sz="1400"/>
            </a:lvl5pPr>
            <a:lvl6pPr indent="-317500" lvl="5" marL="2743200" algn="l">
              <a:spcBef>
                <a:spcPts val="300"/>
              </a:spcBef>
              <a:spcAft>
                <a:spcPts val="0"/>
              </a:spcAft>
              <a:buClr>
                <a:schemeClr val="dk1"/>
              </a:buClr>
              <a:buSzPts val="1400"/>
              <a:buChar char="•"/>
              <a:defRPr sz="1400"/>
            </a:lvl6pPr>
            <a:lvl7pPr indent="-317500" lvl="6" marL="3200400" algn="l">
              <a:spcBef>
                <a:spcPts val="300"/>
              </a:spcBef>
              <a:spcAft>
                <a:spcPts val="0"/>
              </a:spcAft>
              <a:buClr>
                <a:schemeClr val="dk1"/>
              </a:buClr>
              <a:buSzPts val="1400"/>
              <a:buChar char="•"/>
              <a:defRPr sz="1400"/>
            </a:lvl7pPr>
            <a:lvl8pPr indent="-317500" lvl="7" marL="3657600" algn="l">
              <a:spcBef>
                <a:spcPts val="300"/>
              </a:spcBef>
              <a:spcAft>
                <a:spcPts val="0"/>
              </a:spcAft>
              <a:buClr>
                <a:schemeClr val="dk1"/>
              </a:buClr>
              <a:buSzPts val="1400"/>
              <a:buChar char="•"/>
              <a:defRPr sz="1400"/>
            </a:lvl8pPr>
            <a:lvl9pPr indent="-317500" lvl="8" marL="4114800" algn="l">
              <a:spcBef>
                <a:spcPts val="300"/>
              </a:spcBef>
              <a:spcAft>
                <a:spcPts val="0"/>
              </a:spcAft>
              <a:buClr>
                <a:schemeClr val="dk1"/>
              </a:buClr>
              <a:buSzPts val="1400"/>
              <a:buChar char="•"/>
              <a:defRPr sz="1400"/>
            </a:lvl9pPr>
          </a:lstStyle>
          <a:p/>
        </p:txBody>
      </p:sp>
      <p:sp>
        <p:nvSpPr>
          <p:cNvPr id="79" name="Google Shape;79;p17"/>
          <p:cNvSpPr txBox="1"/>
          <p:nvPr>
            <p:ph idx="2" type="body"/>
          </p:nvPr>
        </p:nvSpPr>
        <p:spPr>
          <a:xfrm>
            <a:off x="4648200" y="1200151"/>
            <a:ext cx="4038600" cy="3394472"/>
          </a:xfrm>
          <a:prstGeom prst="rect">
            <a:avLst/>
          </a:prstGeom>
          <a:noFill/>
          <a:ln>
            <a:noFill/>
          </a:ln>
        </p:spPr>
        <p:txBody>
          <a:bodyPr anchorCtr="0" anchor="t" bIns="34275" lIns="68575" spcFirstLastPara="1" rIns="68575" wrap="square" tIns="34275">
            <a:normAutofit/>
          </a:bodyPr>
          <a:lstStyle>
            <a:lvl1pPr indent="-361950" lvl="0" marL="457200" algn="l">
              <a:spcBef>
                <a:spcPts val="400"/>
              </a:spcBef>
              <a:spcAft>
                <a:spcPts val="0"/>
              </a:spcAft>
              <a:buClr>
                <a:schemeClr val="dk1"/>
              </a:buClr>
              <a:buSzPts val="2100"/>
              <a:buChar char="•"/>
              <a:defRPr sz="2100"/>
            </a:lvl1pPr>
            <a:lvl2pPr indent="-342900" lvl="1" marL="914400" algn="l">
              <a:spcBef>
                <a:spcPts val="400"/>
              </a:spcBef>
              <a:spcAft>
                <a:spcPts val="0"/>
              </a:spcAft>
              <a:buClr>
                <a:schemeClr val="dk1"/>
              </a:buClr>
              <a:buSzPts val="1800"/>
              <a:buChar char="–"/>
              <a:defRPr sz="1800"/>
            </a:lvl2pPr>
            <a:lvl3pPr indent="-323850" lvl="2" marL="1371600" algn="l">
              <a:spcBef>
                <a:spcPts val="300"/>
              </a:spcBef>
              <a:spcAft>
                <a:spcPts val="0"/>
              </a:spcAft>
              <a:buClr>
                <a:schemeClr val="dk1"/>
              </a:buClr>
              <a:buSzPts val="1500"/>
              <a:buChar char="•"/>
              <a:defRPr sz="1500"/>
            </a:lvl3pPr>
            <a:lvl4pPr indent="-317500" lvl="3" marL="1828800" algn="l">
              <a:spcBef>
                <a:spcPts val="300"/>
              </a:spcBef>
              <a:spcAft>
                <a:spcPts val="0"/>
              </a:spcAft>
              <a:buClr>
                <a:schemeClr val="dk1"/>
              </a:buClr>
              <a:buSzPts val="1400"/>
              <a:buChar char="–"/>
              <a:defRPr sz="1400"/>
            </a:lvl4pPr>
            <a:lvl5pPr indent="-317500" lvl="4" marL="2286000" algn="l">
              <a:spcBef>
                <a:spcPts val="300"/>
              </a:spcBef>
              <a:spcAft>
                <a:spcPts val="0"/>
              </a:spcAft>
              <a:buClr>
                <a:schemeClr val="dk1"/>
              </a:buClr>
              <a:buSzPts val="1400"/>
              <a:buChar char="»"/>
              <a:defRPr sz="1400"/>
            </a:lvl5pPr>
            <a:lvl6pPr indent="-317500" lvl="5" marL="2743200" algn="l">
              <a:spcBef>
                <a:spcPts val="300"/>
              </a:spcBef>
              <a:spcAft>
                <a:spcPts val="0"/>
              </a:spcAft>
              <a:buClr>
                <a:schemeClr val="dk1"/>
              </a:buClr>
              <a:buSzPts val="1400"/>
              <a:buChar char="•"/>
              <a:defRPr sz="1400"/>
            </a:lvl6pPr>
            <a:lvl7pPr indent="-317500" lvl="6" marL="3200400" algn="l">
              <a:spcBef>
                <a:spcPts val="300"/>
              </a:spcBef>
              <a:spcAft>
                <a:spcPts val="0"/>
              </a:spcAft>
              <a:buClr>
                <a:schemeClr val="dk1"/>
              </a:buClr>
              <a:buSzPts val="1400"/>
              <a:buChar char="•"/>
              <a:defRPr sz="1400"/>
            </a:lvl7pPr>
            <a:lvl8pPr indent="-317500" lvl="7" marL="3657600" algn="l">
              <a:spcBef>
                <a:spcPts val="300"/>
              </a:spcBef>
              <a:spcAft>
                <a:spcPts val="0"/>
              </a:spcAft>
              <a:buClr>
                <a:schemeClr val="dk1"/>
              </a:buClr>
              <a:buSzPts val="1400"/>
              <a:buChar char="•"/>
              <a:defRPr sz="1400"/>
            </a:lvl8pPr>
            <a:lvl9pPr indent="-317500" lvl="8" marL="4114800" algn="l">
              <a:spcBef>
                <a:spcPts val="300"/>
              </a:spcBef>
              <a:spcAft>
                <a:spcPts val="0"/>
              </a:spcAft>
              <a:buClr>
                <a:schemeClr val="dk1"/>
              </a:buClr>
              <a:buSzPts val="1400"/>
              <a:buChar char="•"/>
              <a:defRPr sz="1400"/>
            </a:lvl9pPr>
          </a:lstStyle>
          <a:p/>
        </p:txBody>
      </p:sp>
      <p:sp>
        <p:nvSpPr>
          <p:cNvPr id="80" name="Google Shape;80;p17"/>
          <p:cNvSpPr txBox="1"/>
          <p:nvPr>
            <p:ph idx="10" type="dt"/>
          </p:nvPr>
        </p:nvSpPr>
        <p:spPr>
          <a:xfrm>
            <a:off x="6031781" y="4666337"/>
            <a:ext cx="21336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81" name="Google Shape;81;p17"/>
          <p:cNvSpPr txBox="1"/>
          <p:nvPr>
            <p:ph idx="11" type="ftr"/>
          </p:nvPr>
        </p:nvSpPr>
        <p:spPr>
          <a:xfrm>
            <a:off x="3136181" y="4666337"/>
            <a:ext cx="28956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82" name="Google Shape;82;p17"/>
          <p:cNvSpPr txBox="1"/>
          <p:nvPr>
            <p:ph idx="12" type="sldNum"/>
          </p:nvPr>
        </p:nvSpPr>
        <p:spPr>
          <a:xfrm>
            <a:off x="8165382" y="4666337"/>
            <a:ext cx="521419"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83" name="Shape 83"/>
        <p:cNvGrpSpPr/>
        <p:nvPr/>
      </p:nvGrpSpPr>
      <p:grpSpPr>
        <a:xfrm>
          <a:off x="0" y="0"/>
          <a:ext cx="0" cy="0"/>
          <a:chOff x="0" y="0"/>
          <a:chExt cx="0" cy="0"/>
        </a:xfrm>
      </p:grpSpPr>
      <p:sp>
        <p:nvSpPr>
          <p:cNvPr id="84" name="Google Shape;84;p18"/>
          <p:cNvSpPr txBox="1"/>
          <p:nvPr>
            <p:ph type="title"/>
          </p:nvPr>
        </p:nvSpPr>
        <p:spPr>
          <a:xfrm>
            <a:off x="457200" y="134089"/>
            <a:ext cx="8229600" cy="857250"/>
          </a:xfrm>
          <a:prstGeom prst="rect">
            <a:avLst/>
          </a:prstGeom>
          <a:noFill/>
          <a:ln>
            <a:noFill/>
          </a:ln>
        </p:spPr>
        <p:txBody>
          <a:bodyPr anchorCtr="0" anchor="ctr" bIns="34275" lIns="68575" spcFirstLastPara="1" rIns="68575" wrap="square" tIns="34275">
            <a:normAutofit/>
          </a:bodyPr>
          <a:lstStyle>
            <a:lvl1pPr lvl="0" algn="ctr">
              <a:spcBef>
                <a:spcPts val="0"/>
              </a:spcBef>
              <a:spcAft>
                <a:spcPts val="0"/>
              </a:spcAft>
              <a:buClr>
                <a:schemeClr val="dk1"/>
              </a:buClr>
              <a:buSzPts val="3300"/>
              <a:buFont typeface="Calibri"/>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85" name="Google Shape;85;p18"/>
          <p:cNvSpPr txBox="1"/>
          <p:nvPr>
            <p:ph idx="1" type="body"/>
          </p:nvPr>
        </p:nvSpPr>
        <p:spPr>
          <a:xfrm>
            <a:off x="457200" y="1151335"/>
            <a:ext cx="4040188" cy="479822"/>
          </a:xfrm>
          <a:prstGeom prst="rect">
            <a:avLst/>
          </a:prstGeom>
          <a:noFill/>
          <a:ln>
            <a:noFill/>
          </a:ln>
        </p:spPr>
        <p:txBody>
          <a:bodyPr anchorCtr="0" anchor="b" bIns="34275" lIns="68575" spcFirstLastPara="1" rIns="68575" wrap="square" tIns="34275">
            <a:normAutofit/>
          </a:bodyPr>
          <a:lstStyle>
            <a:lvl1pPr indent="-228600" lvl="0" marL="457200" algn="l">
              <a:spcBef>
                <a:spcPts val="400"/>
              </a:spcBef>
              <a:spcAft>
                <a:spcPts val="0"/>
              </a:spcAft>
              <a:buClr>
                <a:schemeClr val="dk1"/>
              </a:buClr>
              <a:buSzPts val="1800"/>
              <a:buNone/>
              <a:defRPr b="1" sz="1800"/>
            </a:lvl1pPr>
            <a:lvl2pPr indent="-228600" lvl="1" marL="914400" algn="l">
              <a:spcBef>
                <a:spcPts val="300"/>
              </a:spcBef>
              <a:spcAft>
                <a:spcPts val="0"/>
              </a:spcAft>
              <a:buClr>
                <a:schemeClr val="dk1"/>
              </a:buClr>
              <a:buSzPts val="1500"/>
              <a:buNone/>
              <a:defRPr b="1" sz="1500"/>
            </a:lvl2pPr>
            <a:lvl3pPr indent="-228600" lvl="2" marL="1371600" algn="l">
              <a:spcBef>
                <a:spcPts val="300"/>
              </a:spcBef>
              <a:spcAft>
                <a:spcPts val="0"/>
              </a:spcAft>
              <a:buClr>
                <a:schemeClr val="dk1"/>
              </a:buClr>
              <a:buSzPts val="1400"/>
              <a:buNone/>
              <a:defRPr b="1" sz="1400"/>
            </a:lvl3pPr>
            <a:lvl4pPr indent="-228600" lvl="3" marL="1828800" algn="l">
              <a:spcBef>
                <a:spcPts val="200"/>
              </a:spcBef>
              <a:spcAft>
                <a:spcPts val="0"/>
              </a:spcAft>
              <a:buClr>
                <a:schemeClr val="dk1"/>
              </a:buClr>
              <a:buSzPts val="1200"/>
              <a:buNone/>
              <a:defRPr b="1" sz="1200"/>
            </a:lvl4pPr>
            <a:lvl5pPr indent="-228600" lvl="4" marL="2286000" algn="l">
              <a:spcBef>
                <a:spcPts val="200"/>
              </a:spcBef>
              <a:spcAft>
                <a:spcPts val="0"/>
              </a:spcAft>
              <a:buClr>
                <a:schemeClr val="dk1"/>
              </a:buClr>
              <a:buSzPts val="1200"/>
              <a:buNone/>
              <a:defRPr b="1" sz="1200"/>
            </a:lvl5pPr>
            <a:lvl6pPr indent="-228600" lvl="5" marL="2743200" algn="l">
              <a:spcBef>
                <a:spcPts val="200"/>
              </a:spcBef>
              <a:spcAft>
                <a:spcPts val="0"/>
              </a:spcAft>
              <a:buClr>
                <a:schemeClr val="dk1"/>
              </a:buClr>
              <a:buSzPts val="1200"/>
              <a:buNone/>
              <a:defRPr b="1" sz="1200"/>
            </a:lvl6pPr>
            <a:lvl7pPr indent="-228600" lvl="6" marL="3200400" algn="l">
              <a:spcBef>
                <a:spcPts val="200"/>
              </a:spcBef>
              <a:spcAft>
                <a:spcPts val="0"/>
              </a:spcAft>
              <a:buClr>
                <a:schemeClr val="dk1"/>
              </a:buClr>
              <a:buSzPts val="1200"/>
              <a:buNone/>
              <a:defRPr b="1" sz="1200"/>
            </a:lvl7pPr>
            <a:lvl8pPr indent="-228600" lvl="7" marL="3657600" algn="l">
              <a:spcBef>
                <a:spcPts val="200"/>
              </a:spcBef>
              <a:spcAft>
                <a:spcPts val="0"/>
              </a:spcAft>
              <a:buClr>
                <a:schemeClr val="dk1"/>
              </a:buClr>
              <a:buSzPts val="1200"/>
              <a:buNone/>
              <a:defRPr b="1" sz="1200"/>
            </a:lvl8pPr>
            <a:lvl9pPr indent="-228600" lvl="8" marL="4114800" algn="l">
              <a:spcBef>
                <a:spcPts val="200"/>
              </a:spcBef>
              <a:spcAft>
                <a:spcPts val="0"/>
              </a:spcAft>
              <a:buClr>
                <a:schemeClr val="dk1"/>
              </a:buClr>
              <a:buSzPts val="1200"/>
              <a:buNone/>
              <a:defRPr b="1" sz="1200"/>
            </a:lvl9pPr>
          </a:lstStyle>
          <a:p/>
        </p:txBody>
      </p:sp>
      <p:sp>
        <p:nvSpPr>
          <p:cNvPr id="86" name="Google Shape;86;p18"/>
          <p:cNvSpPr txBox="1"/>
          <p:nvPr>
            <p:ph idx="2" type="body"/>
          </p:nvPr>
        </p:nvSpPr>
        <p:spPr>
          <a:xfrm>
            <a:off x="457200" y="1631156"/>
            <a:ext cx="4040188" cy="2963466"/>
          </a:xfrm>
          <a:prstGeom prst="rect">
            <a:avLst/>
          </a:prstGeom>
          <a:noFill/>
          <a:ln>
            <a:noFill/>
          </a:ln>
        </p:spPr>
        <p:txBody>
          <a:bodyPr anchorCtr="0" anchor="t" bIns="34275" lIns="68575" spcFirstLastPara="1" rIns="68575" wrap="square" tIns="34275">
            <a:normAutofit/>
          </a:bodyPr>
          <a:lstStyle>
            <a:lvl1pPr indent="-342900" lvl="0" marL="457200" algn="l">
              <a:spcBef>
                <a:spcPts val="400"/>
              </a:spcBef>
              <a:spcAft>
                <a:spcPts val="0"/>
              </a:spcAft>
              <a:buClr>
                <a:schemeClr val="dk1"/>
              </a:buClr>
              <a:buSzPts val="1800"/>
              <a:buChar char="•"/>
              <a:defRPr sz="1800"/>
            </a:lvl1pPr>
            <a:lvl2pPr indent="-323850" lvl="1" marL="914400" algn="l">
              <a:spcBef>
                <a:spcPts val="300"/>
              </a:spcBef>
              <a:spcAft>
                <a:spcPts val="0"/>
              </a:spcAft>
              <a:buClr>
                <a:schemeClr val="dk1"/>
              </a:buClr>
              <a:buSzPts val="1500"/>
              <a:buChar char="–"/>
              <a:defRPr sz="1500"/>
            </a:lvl2pPr>
            <a:lvl3pPr indent="-317500" lvl="2" marL="1371600" algn="l">
              <a:spcBef>
                <a:spcPts val="300"/>
              </a:spcBef>
              <a:spcAft>
                <a:spcPts val="0"/>
              </a:spcAft>
              <a:buClr>
                <a:schemeClr val="dk1"/>
              </a:buClr>
              <a:buSzPts val="1400"/>
              <a:buChar char="•"/>
              <a:defRPr sz="1400"/>
            </a:lvl3pPr>
            <a:lvl4pPr indent="-304800" lvl="3" marL="1828800" algn="l">
              <a:spcBef>
                <a:spcPts val="200"/>
              </a:spcBef>
              <a:spcAft>
                <a:spcPts val="0"/>
              </a:spcAft>
              <a:buClr>
                <a:schemeClr val="dk1"/>
              </a:buClr>
              <a:buSzPts val="1200"/>
              <a:buChar char="–"/>
              <a:defRPr sz="1200"/>
            </a:lvl4pPr>
            <a:lvl5pPr indent="-304800" lvl="4" marL="2286000" algn="l">
              <a:spcBef>
                <a:spcPts val="200"/>
              </a:spcBef>
              <a:spcAft>
                <a:spcPts val="0"/>
              </a:spcAft>
              <a:buClr>
                <a:schemeClr val="dk1"/>
              </a:buClr>
              <a:buSzPts val="1200"/>
              <a:buChar char="»"/>
              <a:defRPr sz="1200"/>
            </a:lvl5pPr>
            <a:lvl6pPr indent="-304800" lvl="5" marL="2743200" algn="l">
              <a:spcBef>
                <a:spcPts val="200"/>
              </a:spcBef>
              <a:spcAft>
                <a:spcPts val="0"/>
              </a:spcAft>
              <a:buClr>
                <a:schemeClr val="dk1"/>
              </a:buClr>
              <a:buSzPts val="1200"/>
              <a:buChar char="•"/>
              <a:defRPr sz="1200"/>
            </a:lvl6pPr>
            <a:lvl7pPr indent="-304800" lvl="6" marL="3200400" algn="l">
              <a:spcBef>
                <a:spcPts val="200"/>
              </a:spcBef>
              <a:spcAft>
                <a:spcPts val="0"/>
              </a:spcAft>
              <a:buClr>
                <a:schemeClr val="dk1"/>
              </a:buClr>
              <a:buSzPts val="1200"/>
              <a:buChar char="•"/>
              <a:defRPr sz="1200"/>
            </a:lvl7pPr>
            <a:lvl8pPr indent="-304800" lvl="7" marL="3657600" algn="l">
              <a:spcBef>
                <a:spcPts val="200"/>
              </a:spcBef>
              <a:spcAft>
                <a:spcPts val="0"/>
              </a:spcAft>
              <a:buClr>
                <a:schemeClr val="dk1"/>
              </a:buClr>
              <a:buSzPts val="1200"/>
              <a:buChar char="•"/>
              <a:defRPr sz="1200"/>
            </a:lvl8pPr>
            <a:lvl9pPr indent="-304800" lvl="8" marL="4114800" algn="l">
              <a:spcBef>
                <a:spcPts val="200"/>
              </a:spcBef>
              <a:spcAft>
                <a:spcPts val="0"/>
              </a:spcAft>
              <a:buClr>
                <a:schemeClr val="dk1"/>
              </a:buClr>
              <a:buSzPts val="1200"/>
              <a:buChar char="•"/>
              <a:defRPr sz="1200"/>
            </a:lvl9pPr>
          </a:lstStyle>
          <a:p/>
        </p:txBody>
      </p:sp>
      <p:sp>
        <p:nvSpPr>
          <p:cNvPr id="87" name="Google Shape;87;p18"/>
          <p:cNvSpPr txBox="1"/>
          <p:nvPr>
            <p:ph idx="3" type="body"/>
          </p:nvPr>
        </p:nvSpPr>
        <p:spPr>
          <a:xfrm>
            <a:off x="4645026" y="1151335"/>
            <a:ext cx="4041775" cy="479822"/>
          </a:xfrm>
          <a:prstGeom prst="rect">
            <a:avLst/>
          </a:prstGeom>
          <a:noFill/>
          <a:ln>
            <a:noFill/>
          </a:ln>
        </p:spPr>
        <p:txBody>
          <a:bodyPr anchorCtr="0" anchor="b" bIns="34275" lIns="68575" spcFirstLastPara="1" rIns="68575" wrap="square" tIns="34275">
            <a:normAutofit/>
          </a:bodyPr>
          <a:lstStyle>
            <a:lvl1pPr indent="-228600" lvl="0" marL="457200" algn="l">
              <a:spcBef>
                <a:spcPts val="400"/>
              </a:spcBef>
              <a:spcAft>
                <a:spcPts val="0"/>
              </a:spcAft>
              <a:buClr>
                <a:schemeClr val="dk1"/>
              </a:buClr>
              <a:buSzPts val="1800"/>
              <a:buNone/>
              <a:defRPr b="1" sz="1800"/>
            </a:lvl1pPr>
            <a:lvl2pPr indent="-228600" lvl="1" marL="914400" algn="l">
              <a:spcBef>
                <a:spcPts val="300"/>
              </a:spcBef>
              <a:spcAft>
                <a:spcPts val="0"/>
              </a:spcAft>
              <a:buClr>
                <a:schemeClr val="dk1"/>
              </a:buClr>
              <a:buSzPts val="1500"/>
              <a:buNone/>
              <a:defRPr b="1" sz="1500"/>
            </a:lvl2pPr>
            <a:lvl3pPr indent="-228600" lvl="2" marL="1371600" algn="l">
              <a:spcBef>
                <a:spcPts val="300"/>
              </a:spcBef>
              <a:spcAft>
                <a:spcPts val="0"/>
              </a:spcAft>
              <a:buClr>
                <a:schemeClr val="dk1"/>
              </a:buClr>
              <a:buSzPts val="1400"/>
              <a:buNone/>
              <a:defRPr b="1" sz="1400"/>
            </a:lvl3pPr>
            <a:lvl4pPr indent="-228600" lvl="3" marL="1828800" algn="l">
              <a:spcBef>
                <a:spcPts val="200"/>
              </a:spcBef>
              <a:spcAft>
                <a:spcPts val="0"/>
              </a:spcAft>
              <a:buClr>
                <a:schemeClr val="dk1"/>
              </a:buClr>
              <a:buSzPts val="1200"/>
              <a:buNone/>
              <a:defRPr b="1" sz="1200"/>
            </a:lvl4pPr>
            <a:lvl5pPr indent="-228600" lvl="4" marL="2286000" algn="l">
              <a:spcBef>
                <a:spcPts val="200"/>
              </a:spcBef>
              <a:spcAft>
                <a:spcPts val="0"/>
              </a:spcAft>
              <a:buClr>
                <a:schemeClr val="dk1"/>
              </a:buClr>
              <a:buSzPts val="1200"/>
              <a:buNone/>
              <a:defRPr b="1" sz="1200"/>
            </a:lvl5pPr>
            <a:lvl6pPr indent="-228600" lvl="5" marL="2743200" algn="l">
              <a:spcBef>
                <a:spcPts val="200"/>
              </a:spcBef>
              <a:spcAft>
                <a:spcPts val="0"/>
              </a:spcAft>
              <a:buClr>
                <a:schemeClr val="dk1"/>
              </a:buClr>
              <a:buSzPts val="1200"/>
              <a:buNone/>
              <a:defRPr b="1" sz="1200"/>
            </a:lvl6pPr>
            <a:lvl7pPr indent="-228600" lvl="6" marL="3200400" algn="l">
              <a:spcBef>
                <a:spcPts val="200"/>
              </a:spcBef>
              <a:spcAft>
                <a:spcPts val="0"/>
              </a:spcAft>
              <a:buClr>
                <a:schemeClr val="dk1"/>
              </a:buClr>
              <a:buSzPts val="1200"/>
              <a:buNone/>
              <a:defRPr b="1" sz="1200"/>
            </a:lvl7pPr>
            <a:lvl8pPr indent="-228600" lvl="7" marL="3657600" algn="l">
              <a:spcBef>
                <a:spcPts val="200"/>
              </a:spcBef>
              <a:spcAft>
                <a:spcPts val="0"/>
              </a:spcAft>
              <a:buClr>
                <a:schemeClr val="dk1"/>
              </a:buClr>
              <a:buSzPts val="1200"/>
              <a:buNone/>
              <a:defRPr b="1" sz="1200"/>
            </a:lvl8pPr>
            <a:lvl9pPr indent="-228600" lvl="8" marL="4114800" algn="l">
              <a:spcBef>
                <a:spcPts val="200"/>
              </a:spcBef>
              <a:spcAft>
                <a:spcPts val="0"/>
              </a:spcAft>
              <a:buClr>
                <a:schemeClr val="dk1"/>
              </a:buClr>
              <a:buSzPts val="1200"/>
              <a:buNone/>
              <a:defRPr b="1" sz="1200"/>
            </a:lvl9pPr>
          </a:lstStyle>
          <a:p/>
        </p:txBody>
      </p:sp>
      <p:sp>
        <p:nvSpPr>
          <p:cNvPr id="88" name="Google Shape;88;p18"/>
          <p:cNvSpPr txBox="1"/>
          <p:nvPr>
            <p:ph idx="4" type="body"/>
          </p:nvPr>
        </p:nvSpPr>
        <p:spPr>
          <a:xfrm>
            <a:off x="4645026" y="1631156"/>
            <a:ext cx="4041775" cy="2963466"/>
          </a:xfrm>
          <a:prstGeom prst="rect">
            <a:avLst/>
          </a:prstGeom>
          <a:noFill/>
          <a:ln>
            <a:noFill/>
          </a:ln>
        </p:spPr>
        <p:txBody>
          <a:bodyPr anchorCtr="0" anchor="t" bIns="34275" lIns="68575" spcFirstLastPara="1" rIns="68575" wrap="square" tIns="34275">
            <a:normAutofit/>
          </a:bodyPr>
          <a:lstStyle>
            <a:lvl1pPr indent="-342900" lvl="0" marL="457200" algn="l">
              <a:spcBef>
                <a:spcPts val="400"/>
              </a:spcBef>
              <a:spcAft>
                <a:spcPts val="0"/>
              </a:spcAft>
              <a:buClr>
                <a:schemeClr val="dk1"/>
              </a:buClr>
              <a:buSzPts val="1800"/>
              <a:buChar char="•"/>
              <a:defRPr sz="1800"/>
            </a:lvl1pPr>
            <a:lvl2pPr indent="-323850" lvl="1" marL="914400" algn="l">
              <a:spcBef>
                <a:spcPts val="300"/>
              </a:spcBef>
              <a:spcAft>
                <a:spcPts val="0"/>
              </a:spcAft>
              <a:buClr>
                <a:schemeClr val="dk1"/>
              </a:buClr>
              <a:buSzPts val="1500"/>
              <a:buChar char="–"/>
              <a:defRPr sz="1500"/>
            </a:lvl2pPr>
            <a:lvl3pPr indent="-317500" lvl="2" marL="1371600" algn="l">
              <a:spcBef>
                <a:spcPts val="300"/>
              </a:spcBef>
              <a:spcAft>
                <a:spcPts val="0"/>
              </a:spcAft>
              <a:buClr>
                <a:schemeClr val="dk1"/>
              </a:buClr>
              <a:buSzPts val="1400"/>
              <a:buChar char="•"/>
              <a:defRPr sz="1400"/>
            </a:lvl3pPr>
            <a:lvl4pPr indent="-304800" lvl="3" marL="1828800" algn="l">
              <a:spcBef>
                <a:spcPts val="200"/>
              </a:spcBef>
              <a:spcAft>
                <a:spcPts val="0"/>
              </a:spcAft>
              <a:buClr>
                <a:schemeClr val="dk1"/>
              </a:buClr>
              <a:buSzPts val="1200"/>
              <a:buChar char="–"/>
              <a:defRPr sz="1200"/>
            </a:lvl4pPr>
            <a:lvl5pPr indent="-304800" lvl="4" marL="2286000" algn="l">
              <a:spcBef>
                <a:spcPts val="200"/>
              </a:spcBef>
              <a:spcAft>
                <a:spcPts val="0"/>
              </a:spcAft>
              <a:buClr>
                <a:schemeClr val="dk1"/>
              </a:buClr>
              <a:buSzPts val="1200"/>
              <a:buChar char="»"/>
              <a:defRPr sz="1200"/>
            </a:lvl5pPr>
            <a:lvl6pPr indent="-304800" lvl="5" marL="2743200" algn="l">
              <a:spcBef>
                <a:spcPts val="200"/>
              </a:spcBef>
              <a:spcAft>
                <a:spcPts val="0"/>
              </a:spcAft>
              <a:buClr>
                <a:schemeClr val="dk1"/>
              </a:buClr>
              <a:buSzPts val="1200"/>
              <a:buChar char="•"/>
              <a:defRPr sz="1200"/>
            </a:lvl6pPr>
            <a:lvl7pPr indent="-304800" lvl="6" marL="3200400" algn="l">
              <a:spcBef>
                <a:spcPts val="200"/>
              </a:spcBef>
              <a:spcAft>
                <a:spcPts val="0"/>
              </a:spcAft>
              <a:buClr>
                <a:schemeClr val="dk1"/>
              </a:buClr>
              <a:buSzPts val="1200"/>
              <a:buChar char="•"/>
              <a:defRPr sz="1200"/>
            </a:lvl7pPr>
            <a:lvl8pPr indent="-304800" lvl="7" marL="3657600" algn="l">
              <a:spcBef>
                <a:spcPts val="200"/>
              </a:spcBef>
              <a:spcAft>
                <a:spcPts val="0"/>
              </a:spcAft>
              <a:buClr>
                <a:schemeClr val="dk1"/>
              </a:buClr>
              <a:buSzPts val="1200"/>
              <a:buChar char="•"/>
              <a:defRPr sz="1200"/>
            </a:lvl8pPr>
            <a:lvl9pPr indent="-304800" lvl="8" marL="4114800" algn="l">
              <a:spcBef>
                <a:spcPts val="200"/>
              </a:spcBef>
              <a:spcAft>
                <a:spcPts val="0"/>
              </a:spcAft>
              <a:buClr>
                <a:schemeClr val="dk1"/>
              </a:buClr>
              <a:buSzPts val="1200"/>
              <a:buChar char="•"/>
              <a:defRPr sz="1200"/>
            </a:lvl9pPr>
          </a:lstStyle>
          <a:p/>
        </p:txBody>
      </p:sp>
      <p:sp>
        <p:nvSpPr>
          <p:cNvPr id="89" name="Google Shape;89;p18"/>
          <p:cNvSpPr txBox="1"/>
          <p:nvPr>
            <p:ph idx="10" type="dt"/>
          </p:nvPr>
        </p:nvSpPr>
        <p:spPr>
          <a:xfrm>
            <a:off x="6031781" y="4666337"/>
            <a:ext cx="21336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90" name="Google Shape;90;p18"/>
          <p:cNvSpPr txBox="1"/>
          <p:nvPr>
            <p:ph idx="11" type="ftr"/>
          </p:nvPr>
        </p:nvSpPr>
        <p:spPr>
          <a:xfrm>
            <a:off x="3136181" y="4666337"/>
            <a:ext cx="28956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91" name="Google Shape;91;p18"/>
          <p:cNvSpPr txBox="1"/>
          <p:nvPr>
            <p:ph idx="12" type="sldNum"/>
          </p:nvPr>
        </p:nvSpPr>
        <p:spPr>
          <a:xfrm>
            <a:off x="8165382" y="4666337"/>
            <a:ext cx="521419"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2" name="Shape 92"/>
        <p:cNvGrpSpPr/>
        <p:nvPr/>
      </p:nvGrpSpPr>
      <p:grpSpPr>
        <a:xfrm>
          <a:off x="0" y="0"/>
          <a:ext cx="0" cy="0"/>
          <a:chOff x="0" y="0"/>
          <a:chExt cx="0" cy="0"/>
        </a:xfrm>
      </p:grpSpPr>
      <p:sp>
        <p:nvSpPr>
          <p:cNvPr id="93" name="Google Shape;93;p19"/>
          <p:cNvSpPr txBox="1"/>
          <p:nvPr>
            <p:ph type="title"/>
          </p:nvPr>
        </p:nvSpPr>
        <p:spPr>
          <a:xfrm>
            <a:off x="457200" y="134089"/>
            <a:ext cx="8229600" cy="857250"/>
          </a:xfrm>
          <a:prstGeom prst="rect">
            <a:avLst/>
          </a:prstGeom>
          <a:noFill/>
          <a:ln>
            <a:noFill/>
          </a:ln>
        </p:spPr>
        <p:txBody>
          <a:bodyPr anchorCtr="0" anchor="ctr" bIns="34275" lIns="68575" spcFirstLastPara="1" rIns="68575" wrap="square" tIns="34275">
            <a:normAutofit/>
          </a:bodyPr>
          <a:lstStyle>
            <a:lvl1pPr lvl="0" algn="ctr">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94" name="Google Shape;94;p19"/>
          <p:cNvSpPr txBox="1"/>
          <p:nvPr>
            <p:ph idx="10" type="dt"/>
          </p:nvPr>
        </p:nvSpPr>
        <p:spPr>
          <a:xfrm>
            <a:off x="6031781" y="4666337"/>
            <a:ext cx="21336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95" name="Google Shape;95;p19"/>
          <p:cNvSpPr txBox="1"/>
          <p:nvPr>
            <p:ph idx="11" type="ftr"/>
          </p:nvPr>
        </p:nvSpPr>
        <p:spPr>
          <a:xfrm>
            <a:off x="3136181" y="4666337"/>
            <a:ext cx="28956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96" name="Google Shape;96;p19"/>
          <p:cNvSpPr txBox="1"/>
          <p:nvPr>
            <p:ph idx="12" type="sldNum"/>
          </p:nvPr>
        </p:nvSpPr>
        <p:spPr>
          <a:xfrm>
            <a:off x="8165382" y="4666337"/>
            <a:ext cx="521419"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7" name="Shape 97"/>
        <p:cNvGrpSpPr/>
        <p:nvPr/>
      </p:nvGrpSpPr>
      <p:grpSpPr>
        <a:xfrm>
          <a:off x="0" y="0"/>
          <a:ext cx="0" cy="0"/>
          <a:chOff x="0" y="0"/>
          <a:chExt cx="0" cy="0"/>
        </a:xfrm>
      </p:grpSpPr>
      <p:sp>
        <p:nvSpPr>
          <p:cNvPr id="98" name="Google Shape;98;p20"/>
          <p:cNvSpPr txBox="1"/>
          <p:nvPr>
            <p:ph idx="10" type="dt"/>
          </p:nvPr>
        </p:nvSpPr>
        <p:spPr>
          <a:xfrm>
            <a:off x="6031781" y="4666337"/>
            <a:ext cx="21336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99" name="Google Shape;99;p20"/>
          <p:cNvSpPr txBox="1"/>
          <p:nvPr>
            <p:ph idx="11" type="ftr"/>
          </p:nvPr>
        </p:nvSpPr>
        <p:spPr>
          <a:xfrm>
            <a:off x="3136181" y="4666337"/>
            <a:ext cx="28956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00" name="Google Shape;100;p20"/>
          <p:cNvSpPr txBox="1"/>
          <p:nvPr>
            <p:ph idx="12" type="sldNum"/>
          </p:nvPr>
        </p:nvSpPr>
        <p:spPr>
          <a:xfrm>
            <a:off x="8165382" y="4666337"/>
            <a:ext cx="521419"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01" name="Shape 101"/>
        <p:cNvGrpSpPr/>
        <p:nvPr/>
      </p:nvGrpSpPr>
      <p:grpSpPr>
        <a:xfrm>
          <a:off x="0" y="0"/>
          <a:ext cx="0" cy="0"/>
          <a:chOff x="0" y="0"/>
          <a:chExt cx="0" cy="0"/>
        </a:xfrm>
      </p:grpSpPr>
      <p:sp>
        <p:nvSpPr>
          <p:cNvPr id="102" name="Google Shape;102;p21"/>
          <p:cNvSpPr txBox="1"/>
          <p:nvPr>
            <p:ph type="title"/>
          </p:nvPr>
        </p:nvSpPr>
        <p:spPr>
          <a:xfrm>
            <a:off x="457201" y="204788"/>
            <a:ext cx="3008313" cy="871538"/>
          </a:xfrm>
          <a:prstGeom prst="rect">
            <a:avLst/>
          </a:prstGeom>
          <a:noFill/>
          <a:ln>
            <a:noFill/>
          </a:ln>
        </p:spPr>
        <p:txBody>
          <a:bodyPr anchorCtr="0" anchor="b" bIns="34275" lIns="68575" spcFirstLastPara="1" rIns="68575" wrap="square" tIns="34275">
            <a:normAutofit/>
          </a:bodyPr>
          <a:lstStyle>
            <a:lvl1pPr lvl="0" algn="l">
              <a:spcBef>
                <a:spcPts val="0"/>
              </a:spcBef>
              <a:spcAft>
                <a:spcPts val="0"/>
              </a:spcAft>
              <a:buClr>
                <a:schemeClr val="dk1"/>
              </a:buClr>
              <a:buSzPts val="1500"/>
              <a:buFont typeface="Calibri"/>
              <a:buNone/>
              <a:defRPr b="1" sz="1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03" name="Google Shape;103;p21"/>
          <p:cNvSpPr txBox="1"/>
          <p:nvPr>
            <p:ph idx="1" type="body"/>
          </p:nvPr>
        </p:nvSpPr>
        <p:spPr>
          <a:xfrm>
            <a:off x="3575050" y="204788"/>
            <a:ext cx="5111750" cy="4389835"/>
          </a:xfrm>
          <a:prstGeom prst="rect">
            <a:avLst/>
          </a:prstGeom>
          <a:noFill/>
          <a:ln>
            <a:noFill/>
          </a:ln>
        </p:spPr>
        <p:txBody>
          <a:bodyPr anchorCtr="0" anchor="t" bIns="34275" lIns="68575" spcFirstLastPara="1" rIns="68575" wrap="square" tIns="34275">
            <a:normAutofit/>
          </a:bodyPr>
          <a:lstStyle>
            <a:lvl1pPr indent="-381000" lvl="0" marL="457200" algn="l">
              <a:spcBef>
                <a:spcPts val="500"/>
              </a:spcBef>
              <a:spcAft>
                <a:spcPts val="0"/>
              </a:spcAft>
              <a:buClr>
                <a:schemeClr val="dk1"/>
              </a:buClr>
              <a:buSzPts val="2400"/>
              <a:buChar char="•"/>
              <a:defRPr sz="2400"/>
            </a:lvl1pPr>
            <a:lvl2pPr indent="-361950" lvl="1" marL="914400" algn="l">
              <a:spcBef>
                <a:spcPts val="400"/>
              </a:spcBef>
              <a:spcAft>
                <a:spcPts val="0"/>
              </a:spcAft>
              <a:buClr>
                <a:schemeClr val="dk1"/>
              </a:buClr>
              <a:buSzPts val="2100"/>
              <a:buChar char="–"/>
              <a:defRPr sz="2100"/>
            </a:lvl2pPr>
            <a:lvl3pPr indent="-342900" lvl="2" marL="1371600" algn="l">
              <a:spcBef>
                <a:spcPts val="400"/>
              </a:spcBef>
              <a:spcAft>
                <a:spcPts val="0"/>
              </a:spcAft>
              <a:buClr>
                <a:schemeClr val="dk1"/>
              </a:buClr>
              <a:buSzPts val="1800"/>
              <a:buChar char="•"/>
              <a:defRPr sz="1800"/>
            </a:lvl3pPr>
            <a:lvl4pPr indent="-323850" lvl="3" marL="1828800" algn="l">
              <a:spcBef>
                <a:spcPts val="300"/>
              </a:spcBef>
              <a:spcAft>
                <a:spcPts val="0"/>
              </a:spcAft>
              <a:buClr>
                <a:schemeClr val="dk1"/>
              </a:buClr>
              <a:buSzPts val="1500"/>
              <a:buChar char="–"/>
              <a:defRPr sz="1500"/>
            </a:lvl4pPr>
            <a:lvl5pPr indent="-323850" lvl="4" marL="2286000" algn="l">
              <a:spcBef>
                <a:spcPts val="300"/>
              </a:spcBef>
              <a:spcAft>
                <a:spcPts val="0"/>
              </a:spcAft>
              <a:buClr>
                <a:schemeClr val="dk1"/>
              </a:buClr>
              <a:buSzPts val="1500"/>
              <a:buChar char="»"/>
              <a:defRPr sz="1500"/>
            </a:lvl5pPr>
            <a:lvl6pPr indent="-323850" lvl="5" marL="2743200" algn="l">
              <a:spcBef>
                <a:spcPts val="300"/>
              </a:spcBef>
              <a:spcAft>
                <a:spcPts val="0"/>
              </a:spcAft>
              <a:buClr>
                <a:schemeClr val="dk1"/>
              </a:buClr>
              <a:buSzPts val="1500"/>
              <a:buChar char="•"/>
              <a:defRPr sz="1500"/>
            </a:lvl6pPr>
            <a:lvl7pPr indent="-323850" lvl="6" marL="3200400" algn="l">
              <a:spcBef>
                <a:spcPts val="300"/>
              </a:spcBef>
              <a:spcAft>
                <a:spcPts val="0"/>
              </a:spcAft>
              <a:buClr>
                <a:schemeClr val="dk1"/>
              </a:buClr>
              <a:buSzPts val="1500"/>
              <a:buChar char="•"/>
              <a:defRPr sz="1500"/>
            </a:lvl7pPr>
            <a:lvl8pPr indent="-323850" lvl="7" marL="3657600" algn="l">
              <a:spcBef>
                <a:spcPts val="300"/>
              </a:spcBef>
              <a:spcAft>
                <a:spcPts val="0"/>
              </a:spcAft>
              <a:buClr>
                <a:schemeClr val="dk1"/>
              </a:buClr>
              <a:buSzPts val="1500"/>
              <a:buChar char="•"/>
              <a:defRPr sz="1500"/>
            </a:lvl8pPr>
            <a:lvl9pPr indent="-323850" lvl="8" marL="4114800" algn="l">
              <a:spcBef>
                <a:spcPts val="300"/>
              </a:spcBef>
              <a:spcAft>
                <a:spcPts val="0"/>
              </a:spcAft>
              <a:buClr>
                <a:schemeClr val="dk1"/>
              </a:buClr>
              <a:buSzPts val="1500"/>
              <a:buChar char="•"/>
              <a:defRPr sz="1500"/>
            </a:lvl9pPr>
          </a:lstStyle>
          <a:p/>
        </p:txBody>
      </p:sp>
      <p:sp>
        <p:nvSpPr>
          <p:cNvPr id="104" name="Google Shape;104;p21"/>
          <p:cNvSpPr txBox="1"/>
          <p:nvPr>
            <p:ph idx="2" type="body"/>
          </p:nvPr>
        </p:nvSpPr>
        <p:spPr>
          <a:xfrm>
            <a:off x="457201" y="1076326"/>
            <a:ext cx="3008313" cy="3518297"/>
          </a:xfrm>
          <a:prstGeom prst="rect">
            <a:avLst/>
          </a:prstGeom>
          <a:noFill/>
          <a:ln>
            <a:noFill/>
          </a:ln>
        </p:spPr>
        <p:txBody>
          <a:bodyPr anchorCtr="0" anchor="t" bIns="34275" lIns="68575" spcFirstLastPara="1" rIns="68575" wrap="square" tIns="34275">
            <a:normAutofit/>
          </a:bodyPr>
          <a:lstStyle>
            <a:lvl1pPr indent="-228600" lvl="0" marL="457200" algn="l">
              <a:spcBef>
                <a:spcPts val="200"/>
              </a:spcBef>
              <a:spcAft>
                <a:spcPts val="0"/>
              </a:spcAft>
              <a:buClr>
                <a:schemeClr val="dk1"/>
              </a:buClr>
              <a:buSzPts val="1100"/>
              <a:buNone/>
              <a:defRPr sz="1100"/>
            </a:lvl1pPr>
            <a:lvl2pPr indent="-228600" lvl="1" marL="914400" algn="l">
              <a:spcBef>
                <a:spcPts val="200"/>
              </a:spcBef>
              <a:spcAft>
                <a:spcPts val="0"/>
              </a:spcAft>
              <a:buClr>
                <a:schemeClr val="dk1"/>
              </a:buClr>
              <a:buSzPts val="900"/>
              <a:buNone/>
              <a:defRPr sz="900"/>
            </a:lvl2pPr>
            <a:lvl3pPr indent="-228600" lvl="2" marL="1371600" algn="l">
              <a:spcBef>
                <a:spcPts val="200"/>
              </a:spcBef>
              <a:spcAft>
                <a:spcPts val="0"/>
              </a:spcAft>
              <a:buClr>
                <a:schemeClr val="dk1"/>
              </a:buClr>
              <a:buSzPts val="800"/>
              <a:buNone/>
              <a:defRPr sz="800"/>
            </a:lvl3pPr>
            <a:lvl4pPr indent="-228600" lvl="3" marL="1828800" algn="l">
              <a:spcBef>
                <a:spcPts val="100"/>
              </a:spcBef>
              <a:spcAft>
                <a:spcPts val="0"/>
              </a:spcAft>
              <a:buClr>
                <a:schemeClr val="dk1"/>
              </a:buClr>
              <a:buSzPts val="700"/>
              <a:buNone/>
              <a:defRPr sz="700"/>
            </a:lvl4pPr>
            <a:lvl5pPr indent="-228600" lvl="4" marL="2286000" algn="l">
              <a:spcBef>
                <a:spcPts val="100"/>
              </a:spcBef>
              <a:spcAft>
                <a:spcPts val="0"/>
              </a:spcAft>
              <a:buClr>
                <a:schemeClr val="dk1"/>
              </a:buClr>
              <a:buSzPts val="700"/>
              <a:buNone/>
              <a:defRPr sz="700"/>
            </a:lvl5pPr>
            <a:lvl6pPr indent="-228600" lvl="5" marL="2743200" algn="l">
              <a:spcBef>
                <a:spcPts val="100"/>
              </a:spcBef>
              <a:spcAft>
                <a:spcPts val="0"/>
              </a:spcAft>
              <a:buClr>
                <a:schemeClr val="dk1"/>
              </a:buClr>
              <a:buSzPts val="700"/>
              <a:buNone/>
              <a:defRPr sz="700"/>
            </a:lvl6pPr>
            <a:lvl7pPr indent="-228600" lvl="6" marL="3200400" algn="l">
              <a:spcBef>
                <a:spcPts val="100"/>
              </a:spcBef>
              <a:spcAft>
                <a:spcPts val="0"/>
              </a:spcAft>
              <a:buClr>
                <a:schemeClr val="dk1"/>
              </a:buClr>
              <a:buSzPts val="700"/>
              <a:buNone/>
              <a:defRPr sz="700"/>
            </a:lvl7pPr>
            <a:lvl8pPr indent="-228600" lvl="7" marL="3657600" algn="l">
              <a:spcBef>
                <a:spcPts val="100"/>
              </a:spcBef>
              <a:spcAft>
                <a:spcPts val="0"/>
              </a:spcAft>
              <a:buClr>
                <a:schemeClr val="dk1"/>
              </a:buClr>
              <a:buSzPts val="700"/>
              <a:buNone/>
              <a:defRPr sz="700"/>
            </a:lvl8pPr>
            <a:lvl9pPr indent="-228600" lvl="8" marL="4114800" algn="l">
              <a:spcBef>
                <a:spcPts val="100"/>
              </a:spcBef>
              <a:spcAft>
                <a:spcPts val="0"/>
              </a:spcAft>
              <a:buClr>
                <a:schemeClr val="dk1"/>
              </a:buClr>
              <a:buSzPts val="700"/>
              <a:buNone/>
              <a:defRPr sz="700"/>
            </a:lvl9pPr>
          </a:lstStyle>
          <a:p/>
        </p:txBody>
      </p:sp>
      <p:sp>
        <p:nvSpPr>
          <p:cNvPr id="105" name="Google Shape;105;p21"/>
          <p:cNvSpPr txBox="1"/>
          <p:nvPr>
            <p:ph idx="10" type="dt"/>
          </p:nvPr>
        </p:nvSpPr>
        <p:spPr>
          <a:xfrm>
            <a:off x="6031781" y="4666337"/>
            <a:ext cx="21336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06" name="Google Shape;106;p21"/>
          <p:cNvSpPr txBox="1"/>
          <p:nvPr>
            <p:ph idx="11" type="ftr"/>
          </p:nvPr>
        </p:nvSpPr>
        <p:spPr>
          <a:xfrm>
            <a:off x="3136181" y="4666337"/>
            <a:ext cx="28956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07" name="Google Shape;107;p21"/>
          <p:cNvSpPr txBox="1"/>
          <p:nvPr>
            <p:ph idx="12" type="sldNum"/>
          </p:nvPr>
        </p:nvSpPr>
        <p:spPr>
          <a:xfrm>
            <a:off x="8165382" y="4666337"/>
            <a:ext cx="521419"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08" name="Shape 108"/>
        <p:cNvGrpSpPr/>
        <p:nvPr/>
      </p:nvGrpSpPr>
      <p:grpSpPr>
        <a:xfrm>
          <a:off x="0" y="0"/>
          <a:ext cx="0" cy="0"/>
          <a:chOff x="0" y="0"/>
          <a:chExt cx="0" cy="0"/>
        </a:xfrm>
      </p:grpSpPr>
      <p:sp>
        <p:nvSpPr>
          <p:cNvPr id="109" name="Google Shape;109;p22"/>
          <p:cNvSpPr txBox="1"/>
          <p:nvPr>
            <p:ph type="title"/>
          </p:nvPr>
        </p:nvSpPr>
        <p:spPr>
          <a:xfrm>
            <a:off x="1792288" y="3600450"/>
            <a:ext cx="5486400" cy="425054"/>
          </a:xfrm>
          <a:prstGeom prst="rect">
            <a:avLst/>
          </a:prstGeom>
          <a:noFill/>
          <a:ln>
            <a:noFill/>
          </a:ln>
        </p:spPr>
        <p:txBody>
          <a:bodyPr anchorCtr="0" anchor="b" bIns="34275" lIns="68575" spcFirstLastPara="1" rIns="68575" wrap="square" tIns="34275">
            <a:normAutofit/>
          </a:bodyPr>
          <a:lstStyle>
            <a:lvl1pPr lvl="0" algn="l">
              <a:spcBef>
                <a:spcPts val="0"/>
              </a:spcBef>
              <a:spcAft>
                <a:spcPts val="0"/>
              </a:spcAft>
              <a:buClr>
                <a:schemeClr val="dk1"/>
              </a:buClr>
              <a:buSzPts val="1500"/>
              <a:buFont typeface="Calibri"/>
              <a:buNone/>
              <a:defRPr b="1" sz="1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10" name="Google Shape;110;p22"/>
          <p:cNvSpPr/>
          <p:nvPr>
            <p:ph idx="2" type="pic"/>
          </p:nvPr>
        </p:nvSpPr>
        <p:spPr>
          <a:xfrm>
            <a:off x="1792288" y="459581"/>
            <a:ext cx="5486400" cy="3086100"/>
          </a:xfrm>
          <a:prstGeom prst="rect">
            <a:avLst/>
          </a:prstGeom>
          <a:noFill/>
          <a:ln>
            <a:noFill/>
          </a:ln>
        </p:spPr>
      </p:sp>
      <p:sp>
        <p:nvSpPr>
          <p:cNvPr id="111" name="Google Shape;111;p22"/>
          <p:cNvSpPr txBox="1"/>
          <p:nvPr>
            <p:ph idx="1" type="body"/>
          </p:nvPr>
        </p:nvSpPr>
        <p:spPr>
          <a:xfrm>
            <a:off x="1792288" y="4025503"/>
            <a:ext cx="5486400" cy="603647"/>
          </a:xfrm>
          <a:prstGeom prst="rect">
            <a:avLst/>
          </a:prstGeom>
          <a:noFill/>
          <a:ln>
            <a:noFill/>
          </a:ln>
        </p:spPr>
        <p:txBody>
          <a:bodyPr anchorCtr="0" anchor="t" bIns="34275" lIns="68575" spcFirstLastPara="1" rIns="68575" wrap="square" tIns="34275">
            <a:normAutofit/>
          </a:bodyPr>
          <a:lstStyle>
            <a:lvl1pPr indent="-228600" lvl="0" marL="457200" algn="l">
              <a:spcBef>
                <a:spcPts val="200"/>
              </a:spcBef>
              <a:spcAft>
                <a:spcPts val="0"/>
              </a:spcAft>
              <a:buClr>
                <a:schemeClr val="dk1"/>
              </a:buClr>
              <a:buSzPts val="1100"/>
              <a:buNone/>
              <a:defRPr sz="1100"/>
            </a:lvl1pPr>
            <a:lvl2pPr indent="-228600" lvl="1" marL="914400" algn="l">
              <a:spcBef>
                <a:spcPts val="200"/>
              </a:spcBef>
              <a:spcAft>
                <a:spcPts val="0"/>
              </a:spcAft>
              <a:buClr>
                <a:schemeClr val="dk1"/>
              </a:buClr>
              <a:buSzPts val="900"/>
              <a:buNone/>
              <a:defRPr sz="900"/>
            </a:lvl2pPr>
            <a:lvl3pPr indent="-228600" lvl="2" marL="1371600" algn="l">
              <a:spcBef>
                <a:spcPts val="200"/>
              </a:spcBef>
              <a:spcAft>
                <a:spcPts val="0"/>
              </a:spcAft>
              <a:buClr>
                <a:schemeClr val="dk1"/>
              </a:buClr>
              <a:buSzPts val="800"/>
              <a:buNone/>
              <a:defRPr sz="800"/>
            </a:lvl3pPr>
            <a:lvl4pPr indent="-228600" lvl="3" marL="1828800" algn="l">
              <a:spcBef>
                <a:spcPts val="100"/>
              </a:spcBef>
              <a:spcAft>
                <a:spcPts val="0"/>
              </a:spcAft>
              <a:buClr>
                <a:schemeClr val="dk1"/>
              </a:buClr>
              <a:buSzPts val="700"/>
              <a:buNone/>
              <a:defRPr sz="700"/>
            </a:lvl4pPr>
            <a:lvl5pPr indent="-228600" lvl="4" marL="2286000" algn="l">
              <a:spcBef>
                <a:spcPts val="100"/>
              </a:spcBef>
              <a:spcAft>
                <a:spcPts val="0"/>
              </a:spcAft>
              <a:buClr>
                <a:schemeClr val="dk1"/>
              </a:buClr>
              <a:buSzPts val="700"/>
              <a:buNone/>
              <a:defRPr sz="700"/>
            </a:lvl5pPr>
            <a:lvl6pPr indent="-228600" lvl="5" marL="2743200" algn="l">
              <a:spcBef>
                <a:spcPts val="100"/>
              </a:spcBef>
              <a:spcAft>
                <a:spcPts val="0"/>
              </a:spcAft>
              <a:buClr>
                <a:schemeClr val="dk1"/>
              </a:buClr>
              <a:buSzPts val="700"/>
              <a:buNone/>
              <a:defRPr sz="700"/>
            </a:lvl6pPr>
            <a:lvl7pPr indent="-228600" lvl="6" marL="3200400" algn="l">
              <a:spcBef>
                <a:spcPts val="100"/>
              </a:spcBef>
              <a:spcAft>
                <a:spcPts val="0"/>
              </a:spcAft>
              <a:buClr>
                <a:schemeClr val="dk1"/>
              </a:buClr>
              <a:buSzPts val="700"/>
              <a:buNone/>
              <a:defRPr sz="700"/>
            </a:lvl7pPr>
            <a:lvl8pPr indent="-228600" lvl="7" marL="3657600" algn="l">
              <a:spcBef>
                <a:spcPts val="100"/>
              </a:spcBef>
              <a:spcAft>
                <a:spcPts val="0"/>
              </a:spcAft>
              <a:buClr>
                <a:schemeClr val="dk1"/>
              </a:buClr>
              <a:buSzPts val="700"/>
              <a:buNone/>
              <a:defRPr sz="700"/>
            </a:lvl8pPr>
            <a:lvl9pPr indent="-228600" lvl="8" marL="4114800" algn="l">
              <a:spcBef>
                <a:spcPts val="100"/>
              </a:spcBef>
              <a:spcAft>
                <a:spcPts val="0"/>
              </a:spcAft>
              <a:buClr>
                <a:schemeClr val="dk1"/>
              </a:buClr>
              <a:buSzPts val="700"/>
              <a:buNone/>
              <a:defRPr sz="700"/>
            </a:lvl9pPr>
          </a:lstStyle>
          <a:p/>
        </p:txBody>
      </p:sp>
      <p:sp>
        <p:nvSpPr>
          <p:cNvPr id="112" name="Google Shape;112;p22"/>
          <p:cNvSpPr txBox="1"/>
          <p:nvPr>
            <p:ph idx="10" type="dt"/>
          </p:nvPr>
        </p:nvSpPr>
        <p:spPr>
          <a:xfrm>
            <a:off x="6031781" y="4666337"/>
            <a:ext cx="21336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13" name="Google Shape;113;p22"/>
          <p:cNvSpPr txBox="1"/>
          <p:nvPr>
            <p:ph idx="11" type="ftr"/>
          </p:nvPr>
        </p:nvSpPr>
        <p:spPr>
          <a:xfrm>
            <a:off x="3136181" y="4666337"/>
            <a:ext cx="28956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14" name="Google Shape;114;p22"/>
          <p:cNvSpPr txBox="1"/>
          <p:nvPr>
            <p:ph idx="12" type="sldNum"/>
          </p:nvPr>
        </p:nvSpPr>
        <p:spPr>
          <a:xfrm>
            <a:off x="8165382" y="4666337"/>
            <a:ext cx="521419"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15" name="Shape 115"/>
        <p:cNvGrpSpPr/>
        <p:nvPr/>
      </p:nvGrpSpPr>
      <p:grpSpPr>
        <a:xfrm>
          <a:off x="0" y="0"/>
          <a:ext cx="0" cy="0"/>
          <a:chOff x="0" y="0"/>
          <a:chExt cx="0" cy="0"/>
        </a:xfrm>
      </p:grpSpPr>
      <p:sp>
        <p:nvSpPr>
          <p:cNvPr id="116" name="Google Shape;116;p23"/>
          <p:cNvSpPr txBox="1"/>
          <p:nvPr>
            <p:ph type="title"/>
          </p:nvPr>
        </p:nvSpPr>
        <p:spPr>
          <a:xfrm>
            <a:off x="457200" y="134089"/>
            <a:ext cx="8229600" cy="857250"/>
          </a:xfrm>
          <a:prstGeom prst="rect">
            <a:avLst/>
          </a:prstGeom>
          <a:noFill/>
          <a:ln>
            <a:noFill/>
          </a:ln>
        </p:spPr>
        <p:txBody>
          <a:bodyPr anchorCtr="0" anchor="ctr" bIns="34275" lIns="68575" spcFirstLastPara="1" rIns="68575" wrap="square" tIns="34275">
            <a:normAutofit/>
          </a:bodyPr>
          <a:lstStyle>
            <a:lvl1pPr lvl="0" algn="ctr">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17" name="Google Shape;117;p23"/>
          <p:cNvSpPr txBox="1"/>
          <p:nvPr>
            <p:ph idx="1" type="body"/>
          </p:nvPr>
        </p:nvSpPr>
        <p:spPr>
          <a:xfrm rot="5400000">
            <a:off x="2874764" y="-1289478"/>
            <a:ext cx="3394472" cy="8229600"/>
          </a:xfrm>
          <a:prstGeom prst="rect">
            <a:avLst/>
          </a:prstGeom>
          <a:noFill/>
          <a:ln>
            <a:noFill/>
          </a:ln>
        </p:spPr>
        <p:txBody>
          <a:bodyPr anchorCtr="0" anchor="t" bIns="34275" lIns="68575" spcFirstLastPara="1" rIns="68575" wrap="square" tIns="34275">
            <a:normAutofit/>
          </a:bodyPr>
          <a:lstStyle>
            <a:lvl1pPr indent="-317500" lvl="0" marL="457200" algn="l">
              <a:spcBef>
                <a:spcPts val="300"/>
              </a:spcBef>
              <a:spcAft>
                <a:spcPts val="0"/>
              </a:spcAft>
              <a:buClr>
                <a:schemeClr val="dk1"/>
              </a:buClr>
              <a:buSzPts val="1400"/>
              <a:buChar char="•"/>
              <a:defRPr/>
            </a:lvl1pPr>
            <a:lvl2pPr indent="-317500" lvl="1" marL="914400" algn="l">
              <a:spcBef>
                <a:spcPts val="300"/>
              </a:spcBef>
              <a:spcAft>
                <a:spcPts val="0"/>
              </a:spcAft>
              <a:buClr>
                <a:schemeClr val="dk1"/>
              </a:buClr>
              <a:buSzPts val="1400"/>
              <a:buChar char="–"/>
              <a:defRPr/>
            </a:lvl2pPr>
            <a:lvl3pPr indent="-317500" lvl="2" marL="1371600" algn="l">
              <a:spcBef>
                <a:spcPts val="300"/>
              </a:spcBef>
              <a:spcAft>
                <a:spcPts val="0"/>
              </a:spcAft>
              <a:buClr>
                <a:schemeClr val="dk1"/>
              </a:buClr>
              <a:buSzPts val="1400"/>
              <a:buChar char="•"/>
              <a:defRPr/>
            </a:lvl3pPr>
            <a:lvl4pPr indent="-317500" lvl="3" marL="1828800" algn="l">
              <a:spcBef>
                <a:spcPts val="300"/>
              </a:spcBef>
              <a:spcAft>
                <a:spcPts val="0"/>
              </a:spcAft>
              <a:buClr>
                <a:schemeClr val="dk1"/>
              </a:buClr>
              <a:buSzPts val="1400"/>
              <a:buChar char="–"/>
              <a:defRPr/>
            </a:lvl4pPr>
            <a:lvl5pPr indent="-317500" lvl="4" marL="2286000" algn="l">
              <a:spcBef>
                <a:spcPts val="300"/>
              </a:spcBef>
              <a:spcAft>
                <a:spcPts val="0"/>
              </a:spcAft>
              <a:buClr>
                <a:schemeClr val="dk1"/>
              </a:buClr>
              <a:buSzPts val="1400"/>
              <a:buChar char="»"/>
              <a:defRPr/>
            </a:lvl5pPr>
            <a:lvl6pPr indent="-317500" lvl="5" marL="2743200" algn="l">
              <a:spcBef>
                <a:spcPts val="300"/>
              </a:spcBef>
              <a:spcAft>
                <a:spcPts val="0"/>
              </a:spcAft>
              <a:buClr>
                <a:schemeClr val="dk1"/>
              </a:buClr>
              <a:buSzPts val="1400"/>
              <a:buChar char="•"/>
              <a:defRPr/>
            </a:lvl6pPr>
            <a:lvl7pPr indent="-317500" lvl="6" marL="3200400" algn="l">
              <a:spcBef>
                <a:spcPts val="300"/>
              </a:spcBef>
              <a:spcAft>
                <a:spcPts val="0"/>
              </a:spcAft>
              <a:buClr>
                <a:schemeClr val="dk1"/>
              </a:buClr>
              <a:buSzPts val="1400"/>
              <a:buChar char="•"/>
              <a:defRPr/>
            </a:lvl7pPr>
            <a:lvl8pPr indent="-317500" lvl="7" marL="3657600" algn="l">
              <a:spcBef>
                <a:spcPts val="300"/>
              </a:spcBef>
              <a:spcAft>
                <a:spcPts val="0"/>
              </a:spcAft>
              <a:buClr>
                <a:schemeClr val="dk1"/>
              </a:buClr>
              <a:buSzPts val="1400"/>
              <a:buChar char="•"/>
              <a:defRPr/>
            </a:lvl8pPr>
            <a:lvl9pPr indent="-317500" lvl="8" marL="4114800" algn="l">
              <a:spcBef>
                <a:spcPts val="300"/>
              </a:spcBef>
              <a:spcAft>
                <a:spcPts val="0"/>
              </a:spcAft>
              <a:buClr>
                <a:schemeClr val="dk1"/>
              </a:buClr>
              <a:buSzPts val="1400"/>
              <a:buChar char="•"/>
              <a:defRPr/>
            </a:lvl9pPr>
          </a:lstStyle>
          <a:p/>
        </p:txBody>
      </p:sp>
      <p:sp>
        <p:nvSpPr>
          <p:cNvPr id="118" name="Google Shape;118;p23"/>
          <p:cNvSpPr txBox="1"/>
          <p:nvPr>
            <p:ph idx="10" type="dt"/>
          </p:nvPr>
        </p:nvSpPr>
        <p:spPr>
          <a:xfrm>
            <a:off x="6031781" y="4666337"/>
            <a:ext cx="21336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19" name="Google Shape;119;p23"/>
          <p:cNvSpPr txBox="1"/>
          <p:nvPr>
            <p:ph idx="11" type="ftr"/>
          </p:nvPr>
        </p:nvSpPr>
        <p:spPr>
          <a:xfrm>
            <a:off x="3136181" y="4666337"/>
            <a:ext cx="28956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20" name="Google Shape;120;p23"/>
          <p:cNvSpPr txBox="1"/>
          <p:nvPr>
            <p:ph idx="12" type="sldNum"/>
          </p:nvPr>
        </p:nvSpPr>
        <p:spPr>
          <a:xfrm>
            <a:off x="8165382" y="4666337"/>
            <a:ext cx="521419"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21" name="Shape 121"/>
        <p:cNvGrpSpPr/>
        <p:nvPr/>
      </p:nvGrpSpPr>
      <p:grpSpPr>
        <a:xfrm>
          <a:off x="0" y="0"/>
          <a:ext cx="0" cy="0"/>
          <a:chOff x="0" y="0"/>
          <a:chExt cx="0" cy="0"/>
        </a:xfrm>
      </p:grpSpPr>
      <p:sp>
        <p:nvSpPr>
          <p:cNvPr id="122" name="Google Shape;122;p24"/>
          <p:cNvSpPr txBox="1"/>
          <p:nvPr>
            <p:ph type="title"/>
          </p:nvPr>
        </p:nvSpPr>
        <p:spPr>
          <a:xfrm rot="5400000">
            <a:off x="5463778" y="1371601"/>
            <a:ext cx="4388644" cy="2057400"/>
          </a:xfrm>
          <a:prstGeom prst="rect">
            <a:avLst/>
          </a:prstGeom>
          <a:noFill/>
          <a:ln>
            <a:noFill/>
          </a:ln>
        </p:spPr>
        <p:txBody>
          <a:bodyPr anchorCtr="0" anchor="ctr" bIns="34275" lIns="68575" spcFirstLastPara="1" rIns="68575" wrap="square" tIns="34275">
            <a:normAutofit/>
          </a:bodyPr>
          <a:lstStyle>
            <a:lvl1pPr lvl="0" algn="ctr">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23" name="Google Shape;123;p24"/>
          <p:cNvSpPr txBox="1"/>
          <p:nvPr>
            <p:ph idx="1" type="body"/>
          </p:nvPr>
        </p:nvSpPr>
        <p:spPr>
          <a:xfrm rot="5400000">
            <a:off x="1272778" y="-609599"/>
            <a:ext cx="4388644" cy="6019800"/>
          </a:xfrm>
          <a:prstGeom prst="rect">
            <a:avLst/>
          </a:prstGeom>
          <a:noFill/>
          <a:ln>
            <a:noFill/>
          </a:ln>
        </p:spPr>
        <p:txBody>
          <a:bodyPr anchorCtr="0" anchor="t" bIns="34275" lIns="68575" spcFirstLastPara="1" rIns="68575" wrap="square" tIns="34275">
            <a:normAutofit/>
          </a:bodyPr>
          <a:lstStyle>
            <a:lvl1pPr indent="-317500" lvl="0" marL="457200" algn="l">
              <a:spcBef>
                <a:spcPts val="300"/>
              </a:spcBef>
              <a:spcAft>
                <a:spcPts val="0"/>
              </a:spcAft>
              <a:buClr>
                <a:schemeClr val="dk1"/>
              </a:buClr>
              <a:buSzPts val="1400"/>
              <a:buChar char="•"/>
              <a:defRPr/>
            </a:lvl1pPr>
            <a:lvl2pPr indent="-317500" lvl="1" marL="914400" algn="l">
              <a:spcBef>
                <a:spcPts val="300"/>
              </a:spcBef>
              <a:spcAft>
                <a:spcPts val="0"/>
              </a:spcAft>
              <a:buClr>
                <a:schemeClr val="dk1"/>
              </a:buClr>
              <a:buSzPts val="1400"/>
              <a:buChar char="–"/>
              <a:defRPr/>
            </a:lvl2pPr>
            <a:lvl3pPr indent="-317500" lvl="2" marL="1371600" algn="l">
              <a:spcBef>
                <a:spcPts val="300"/>
              </a:spcBef>
              <a:spcAft>
                <a:spcPts val="0"/>
              </a:spcAft>
              <a:buClr>
                <a:schemeClr val="dk1"/>
              </a:buClr>
              <a:buSzPts val="1400"/>
              <a:buChar char="•"/>
              <a:defRPr/>
            </a:lvl3pPr>
            <a:lvl4pPr indent="-317500" lvl="3" marL="1828800" algn="l">
              <a:spcBef>
                <a:spcPts val="300"/>
              </a:spcBef>
              <a:spcAft>
                <a:spcPts val="0"/>
              </a:spcAft>
              <a:buClr>
                <a:schemeClr val="dk1"/>
              </a:buClr>
              <a:buSzPts val="1400"/>
              <a:buChar char="–"/>
              <a:defRPr/>
            </a:lvl4pPr>
            <a:lvl5pPr indent="-317500" lvl="4" marL="2286000" algn="l">
              <a:spcBef>
                <a:spcPts val="300"/>
              </a:spcBef>
              <a:spcAft>
                <a:spcPts val="0"/>
              </a:spcAft>
              <a:buClr>
                <a:schemeClr val="dk1"/>
              </a:buClr>
              <a:buSzPts val="1400"/>
              <a:buChar char="»"/>
              <a:defRPr/>
            </a:lvl5pPr>
            <a:lvl6pPr indent="-317500" lvl="5" marL="2743200" algn="l">
              <a:spcBef>
                <a:spcPts val="300"/>
              </a:spcBef>
              <a:spcAft>
                <a:spcPts val="0"/>
              </a:spcAft>
              <a:buClr>
                <a:schemeClr val="dk1"/>
              </a:buClr>
              <a:buSzPts val="1400"/>
              <a:buChar char="•"/>
              <a:defRPr/>
            </a:lvl6pPr>
            <a:lvl7pPr indent="-317500" lvl="6" marL="3200400" algn="l">
              <a:spcBef>
                <a:spcPts val="300"/>
              </a:spcBef>
              <a:spcAft>
                <a:spcPts val="0"/>
              </a:spcAft>
              <a:buClr>
                <a:schemeClr val="dk1"/>
              </a:buClr>
              <a:buSzPts val="1400"/>
              <a:buChar char="•"/>
              <a:defRPr/>
            </a:lvl7pPr>
            <a:lvl8pPr indent="-317500" lvl="7" marL="3657600" algn="l">
              <a:spcBef>
                <a:spcPts val="300"/>
              </a:spcBef>
              <a:spcAft>
                <a:spcPts val="0"/>
              </a:spcAft>
              <a:buClr>
                <a:schemeClr val="dk1"/>
              </a:buClr>
              <a:buSzPts val="1400"/>
              <a:buChar char="•"/>
              <a:defRPr/>
            </a:lvl8pPr>
            <a:lvl9pPr indent="-317500" lvl="8" marL="4114800" algn="l">
              <a:spcBef>
                <a:spcPts val="300"/>
              </a:spcBef>
              <a:spcAft>
                <a:spcPts val="0"/>
              </a:spcAft>
              <a:buClr>
                <a:schemeClr val="dk1"/>
              </a:buClr>
              <a:buSzPts val="1400"/>
              <a:buChar char="•"/>
              <a:defRPr/>
            </a:lvl9pPr>
          </a:lstStyle>
          <a:p/>
        </p:txBody>
      </p:sp>
      <p:sp>
        <p:nvSpPr>
          <p:cNvPr id="124" name="Google Shape;124;p24"/>
          <p:cNvSpPr txBox="1"/>
          <p:nvPr>
            <p:ph idx="10" type="dt"/>
          </p:nvPr>
        </p:nvSpPr>
        <p:spPr>
          <a:xfrm>
            <a:off x="6031781" y="4666337"/>
            <a:ext cx="21336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25" name="Google Shape;125;p24"/>
          <p:cNvSpPr txBox="1"/>
          <p:nvPr>
            <p:ph idx="11" type="ftr"/>
          </p:nvPr>
        </p:nvSpPr>
        <p:spPr>
          <a:xfrm>
            <a:off x="3136181" y="4666337"/>
            <a:ext cx="28956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26" name="Google Shape;126;p24"/>
          <p:cNvSpPr txBox="1"/>
          <p:nvPr>
            <p:ph idx="12" type="sldNum"/>
          </p:nvPr>
        </p:nvSpPr>
        <p:spPr>
          <a:xfrm>
            <a:off x="8165382" y="4666337"/>
            <a:ext cx="521419"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1.xml"/><Relationship Id="rId10" Type="http://schemas.openxmlformats.org/officeDocument/2006/relationships/slideLayout" Target="../slideLayouts/slideLayout20.xml"/><Relationship Id="rId13" Type="http://schemas.openxmlformats.org/officeDocument/2006/relationships/theme" Target="../theme/theme3.xml"/><Relationship Id="rId12" Type="http://schemas.openxmlformats.org/officeDocument/2006/relationships/slideLayout" Target="../slideLayouts/slideLayout22.xml"/><Relationship Id="rId1" Type="http://schemas.openxmlformats.org/officeDocument/2006/relationships/image" Target="../media/image2.jpg"/><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9" Type="http://schemas.openxmlformats.org/officeDocument/2006/relationships/slideLayout" Target="../slideLayouts/slideLayout19.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chemeClr val="lt1"/>
            </a:gs>
            <a:gs pos="92000">
              <a:schemeClr val="lt1"/>
            </a:gs>
            <a:gs pos="94000">
              <a:srgbClr val="FEC330"/>
            </a:gs>
            <a:gs pos="95000">
              <a:srgbClr val="F17326"/>
            </a:gs>
            <a:gs pos="96000">
              <a:srgbClr val="B30020"/>
            </a:gs>
            <a:gs pos="98000">
              <a:srgbClr val="292378"/>
            </a:gs>
            <a:gs pos="100000">
              <a:srgbClr val="292378"/>
            </a:gs>
          </a:gsLst>
          <a:lin ang="11400000" scaled="0"/>
        </a:gra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457200" y="134089"/>
            <a:ext cx="8229600" cy="857250"/>
          </a:xfrm>
          <a:prstGeom prst="rect">
            <a:avLst/>
          </a:prstGeom>
          <a:noFill/>
          <a:ln>
            <a:noFill/>
          </a:ln>
        </p:spPr>
        <p:txBody>
          <a:bodyPr anchorCtr="0" anchor="ctr" bIns="34275" lIns="68575" spcFirstLastPara="1" rIns="68575" wrap="square" tIns="34275">
            <a:normAutofit/>
          </a:bodyPr>
          <a:lstStyle>
            <a:lvl1pPr lvl="0" marR="0" rtl="0" algn="ctr">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
        <p:nvSpPr>
          <p:cNvPr id="52" name="Google Shape;52;p13"/>
          <p:cNvSpPr txBox="1"/>
          <p:nvPr>
            <p:ph idx="1" type="body"/>
          </p:nvPr>
        </p:nvSpPr>
        <p:spPr>
          <a:xfrm>
            <a:off x="457200" y="1128085"/>
            <a:ext cx="8229600" cy="3394472"/>
          </a:xfrm>
          <a:prstGeom prst="rect">
            <a:avLst/>
          </a:prstGeom>
          <a:noFill/>
          <a:ln>
            <a:noFill/>
          </a:ln>
        </p:spPr>
        <p:txBody>
          <a:bodyPr anchorCtr="0" anchor="t" bIns="34275" lIns="68575" spcFirstLastPara="1" rIns="68575" wrap="square" tIns="34275">
            <a:normAutofit/>
          </a:bodyPr>
          <a:lstStyle>
            <a:lvl1pPr indent="-381000" lvl="0" marL="457200" marR="0" rtl="0" algn="l">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61950" lvl="1" marL="914400" marR="0" rtl="0" algn="l">
              <a:spcBef>
                <a:spcPts val="4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2pPr>
            <a:lvl3pPr indent="-342900" lvl="2" marL="1371600" marR="0" rtl="0" algn="l">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23850" lvl="3" marL="18288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4pPr>
            <a:lvl5pPr indent="-323850" lvl="4" marL="22860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5pPr>
            <a:lvl6pPr indent="-323850" lvl="5" marL="27432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6pPr>
            <a:lvl7pPr indent="-323850" lvl="6" marL="32004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7pPr>
            <a:lvl8pPr indent="-323850" lvl="7" marL="36576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8pPr>
            <a:lvl9pPr indent="-323850" lvl="8" marL="41148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9pPr>
          </a:lstStyle>
          <a:p/>
        </p:txBody>
      </p:sp>
      <p:sp>
        <p:nvSpPr>
          <p:cNvPr id="53" name="Google Shape;53;p13"/>
          <p:cNvSpPr txBox="1"/>
          <p:nvPr>
            <p:ph idx="10" type="dt"/>
          </p:nvPr>
        </p:nvSpPr>
        <p:spPr>
          <a:xfrm>
            <a:off x="6031781" y="4666337"/>
            <a:ext cx="2133600" cy="273844"/>
          </a:xfrm>
          <a:prstGeom prst="rect">
            <a:avLst/>
          </a:prstGeom>
          <a:noFill/>
          <a:ln>
            <a:noFill/>
          </a:ln>
        </p:spPr>
        <p:txBody>
          <a:bodyPr anchorCtr="0" anchor="ctr" bIns="34275" lIns="68575" spcFirstLastPara="1" rIns="68575" wrap="square" tIns="34275">
            <a:noAutofit/>
          </a:bodyPr>
          <a:lstStyle>
            <a:lvl1pPr lvl="0" marR="0" rtl="0" algn="l">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54" name="Google Shape;54;p13"/>
          <p:cNvSpPr txBox="1"/>
          <p:nvPr>
            <p:ph idx="11" type="ftr"/>
          </p:nvPr>
        </p:nvSpPr>
        <p:spPr>
          <a:xfrm>
            <a:off x="3136181" y="4666337"/>
            <a:ext cx="2895600" cy="273844"/>
          </a:xfrm>
          <a:prstGeom prst="rect">
            <a:avLst/>
          </a:prstGeom>
          <a:noFill/>
          <a:ln>
            <a:noFill/>
          </a:ln>
        </p:spPr>
        <p:txBody>
          <a:bodyPr anchorCtr="0" anchor="ctr" bIns="34275" lIns="68575" spcFirstLastPara="1" rIns="68575" wrap="square" tIns="34275">
            <a:noAutofit/>
          </a:bodyPr>
          <a:lstStyle>
            <a:lvl1pPr lvl="0" marR="0" rtl="0" algn="ctr">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55" name="Google Shape;55;p13"/>
          <p:cNvSpPr txBox="1"/>
          <p:nvPr>
            <p:ph idx="12" type="sldNum"/>
          </p:nvPr>
        </p:nvSpPr>
        <p:spPr>
          <a:xfrm>
            <a:off x="8165382" y="4666337"/>
            <a:ext cx="521419" cy="273844"/>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i="0" sz="900" u="none" cap="none" strike="noStrike">
                <a:solidFill>
                  <a:srgbClr val="888888"/>
                </a:solidFill>
                <a:latin typeface="Calibri"/>
                <a:ea typeface="Calibri"/>
                <a:cs typeface="Calibri"/>
                <a:sym typeface="Calibri"/>
              </a:defRPr>
            </a:lvl1pPr>
            <a:lvl2pPr indent="0" lvl="1" marL="0" marR="0" rtl="0" algn="r">
              <a:spcBef>
                <a:spcPts val="0"/>
              </a:spcBef>
              <a:buNone/>
              <a:defRPr b="0" i="0" sz="900" u="none" cap="none" strike="noStrike">
                <a:solidFill>
                  <a:srgbClr val="888888"/>
                </a:solidFill>
                <a:latin typeface="Calibri"/>
                <a:ea typeface="Calibri"/>
                <a:cs typeface="Calibri"/>
                <a:sym typeface="Calibri"/>
              </a:defRPr>
            </a:lvl2pPr>
            <a:lvl3pPr indent="0" lvl="2" marL="0" marR="0" rtl="0" algn="r">
              <a:spcBef>
                <a:spcPts val="0"/>
              </a:spcBef>
              <a:buNone/>
              <a:defRPr b="0" i="0" sz="900" u="none" cap="none" strike="noStrike">
                <a:solidFill>
                  <a:srgbClr val="888888"/>
                </a:solidFill>
                <a:latin typeface="Calibri"/>
                <a:ea typeface="Calibri"/>
                <a:cs typeface="Calibri"/>
                <a:sym typeface="Calibri"/>
              </a:defRPr>
            </a:lvl3pPr>
            <a:lvl4pPr indent="0" lvl="3" marL="0" marR="0" rtl="0" algn="r">
              <a:spcBef>
                <a:spcPts val="0"/>
              </a:spcBef>
              <a:buNone/>
              <a:defRPr b="0" i="0" sz="900" u="none" cap="none" strike="noStrike">
                <a:solidFill>
                  <a:srgbClr val="888888"/>
                </a:solidFill>
                <a:latin typeface="Calibri"/>
                <a:ea typeface="Calibri"/>
                <a:cs typeface="Calibri"/>
                <a:sym typeface="Calibri"/>
              </a:defRPr>
            </a:lvl4pPr>
            <a:lvl5pPr indent="0" lvl="4" marL="0" marR="0" rtl="0" algn="r">
              <a:spcBef>
                <a:spcPts val="0"/>
              </a:spcBef>
              <a:buNone/>
              <a:defRPr b="0" i="0" sz="900" u="none" cap="none" strike="noStrike">
                <a:solidFill>
                  <a:srgbClr val="888888"/>
                </a:solidFill>
                <a:latin typeface="Calibri"/>
                <a:ea typeface="Calibri"/>
                <a:cs typeface="Calibri"/>
                <a:sym typeface="Calibri"/>
              </a:defRPr>
            </a:lvl5pPr>
            <a:lvl6pPr indent="0" lvl="5" marL="0" marR="0" rtl="0" algn="r">
              <a:spcBef>
                <a:spcPts val="0"/>
              </a:spcBef>
              <a:buNone/>
              <a:defRPr b="0" i="0" sz="900" u="none" cap="none" strike="noStrike">
                <a:solidFill>
                  <a:srgbClr val="888888"/>
                </a:solidFill>
                <a:latin typeface="Calibri"/>
                <a:ea typeface="Calibri"/>
                <a:cs typeface="Calibri"/>
                <a:sym typeface="Calibri"/>
              </a:defRPr>
            </a:lvl6pPr>
            <a:lvl7pPr indent="0" lvl="6" marL="0" marR="0" rtl="0" algn="r">
              <a:spcBef>
                <a:spcPts val="0"/>
              </a:spcBef>
              <a:buNone/>
              <a:defRPr b="0" i="0" sz="900" u="none" cap="none" strike="noStrike">
                <a:solidFill>
                  <a:srgbClr val="888888"/>
                </a:solidFill>
                <a:latin typeface="Calibri"/>
                <a:ea typeface="Calibri"/>
                <a:cs typeface="Calibri"/>
                <a:sym typeface="Calibri"/>
              </a:defRPr>
            </a:lvl7pPr>
            <a:lvl8pPr indent="0" lvl="7" marL="0" marR="0" rtl="0" algn="r">
              <a:spcBef>
                <a:spcPts val="0"/>
              </a:spcBef>
              <a:buNone/>
              <a:defRPr b="0" i="0" sz="900" u="none" cap="none" strike="noStrike">
                <a:solidFill>
                  <a:srgbClr val="888888"/>
                </a:solidFill>
                <a:latin typeface="Calibri"/>
                <a:ea typeface="Calibri"/>
                <a:cs typeface="Calibri"/>
                <a:sym typeface="Calibri"/>
              </a:defRPr>
            </a:lvl8pPr>
            <a:lvl9pPr indent="0" lvl="8" marL="0" marR="0" rtl="0" algn="r">
              <a:spcBef>
                <a:spcPts val="0"/>
              </a:spcBef>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cxnSp>
        <p:nvCxnSpPr>
          <p:cNvPr id="56" name="Google Shape;56;p13"/>
          <p:cNvCxnSpPr/>
          <p:nvPr/>
        </p:nvCxnSpPr>
        <p:spPr>
          <a:xfrm>
            <a:off x="457200" y="4594447"/>
            <a:ext cx="8229600" cy="0"/>
          </a:xfrm>
          <a:prstGeom prst="straightConnector1">
            <a:avLst/>
          </a:prstGeom>
          <a:noFill/>
          <a:ln cap="flat" cmpd="sng" w="25400">
            <a:solidFill>
              <a:srgbClr val="292378"/>
            </a:solidFill>
            <a:prstDash val="solid"/>
            <a:round/>
            <a:headEnd len="sm" w="sm" type="none"/>
            <a:tailEnd len="sm" w="sm" type="none"/>
          </a:ln>
          <a:effectLst>
            <a:outerShdw blurRad="40000" rotWithShape="0" dir="5400000" dist="20000">
              <a:srgbClr val="000000">
                <a:alpha val="37647"/>
              </a:srgbClr>
            </a:outerShdw>
          </a:effectLst>
        </p:spPr>
      </p:cxnSp>
      <p:pic>
        <p:nvPicPr>
          <p:cNvPr descr="IACS-LOGO-HORIZONTAL-COLOR.jpg" id="57" name="Google Shape;57;p13"/>
          <p:cNvPicPr preferRelativeResize="0"/>
          <p:nvPr/>
        </p:nvPicPr>
        <p:blipFill rotWithShape="1">
          <a:blip r:embed="rId1">
            <a:alphaModFix/>
          </a:blip>
          <a:srcRect b="0" l="0" r="0" t="0"/>
          <a:stretch/>
        </p:blipFill>
        <p:spPr>
          <a:xfrm>
            <a:off x="457199" y="4666337"/>
            <a:ext cx="2678982" cy="417623"/>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2.jpg"/><Relationship Id="rId4" Type="http://schemas.openxmlformats.org/officeDocument/2006/relationships/image" Target="../media/image4.png"/><Relationship Id="rId5" Type="http://schemas.openxmlformats.org/officeDocument/2006/relationships/image" Target="../media/image3.png"/><Relationship Id="rId6"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image" Target="../media/image2.jpg"/><Relationship Id="rId4" Type="http://schemas.openxmlformats.org/officeDocument/2006/relationships/image" Target="../media/image5.png"/><Relationship Id="rId5"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 Id="rId3" Type="http://schemas.openxmlformats.org/officeDocument/2006/relationships/image" Target="../media/image2.jpg"/><Relationship Id="rId4" Type="http://schemas.openxmlformats.org/officeDocument/2006/relationships/image" Target="../media/image5.png"/><Relationship Id="rId5"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 Id="rId3" Type="http://schemas.openxmlformats.org/officeDocument/2006/relationships/image" Target="../media/image2.jpg"/><Relationship Id="rId4" Type="http://schemas.openxmlformats.org/officeDocument/2006/relationships/image" Target="../media/image5.png"/><Relationship Id="rId5"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 Id="rId3" Type="http://schemas.openxmlformats.org/officeDocument/2006/relationships/image" Target="../media/image2.jpg"/><Relationship Id="rId4" Type="http://schemas.openxmlformats.org/officeDocument/2006/relationships/image" Target="../media/image5.png"/><Relationship Id="rId5"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 Id="rId3" Type="http://schemas.openxmlformats.org/officeDocument/2006/relationships/image" Target="../media/image2.jpg"/><Relationship Id="rId4" Type="http://schemas.openxmlformats.org/officeDocument/2006/relationships/image" Target="../media/image5.png"/><Relationship Id="rId5" Type="http://schemas.openxmlformats.org/officeDocument/2006/relationships/image" Target="../media/image15.png"/><Relationship Id="rId6"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 Id="rId3" Type="http://schemas.openxmlformats.org/officeDocument/2006/relationships/image" Target="../media/image2.jpg"/><Relationship Id="rId4" Type="http://schemas.openxmlformats.org/officeDocument/2006/relationships/image" Target="../media/image5.png"/><Relationship Id="rId5"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 Id="rId3" Type="http://schemas.openxmlformats.org/officeDocument/2006/relationships/image" Target="../media/image2.jpg"/><Relationship Id="rId4" Type="http://schemas.openxmlformats.org/officeDocument/2006/relationships/image" Target="../media/image5.png"/><Relationship Id="rId5" Type="http://schemas.openxmlformats.org/officeDocument/2006/relationships/image" Target="../media/image18.png"/><Relationship Id="rId6" Type="http://schemas.openxmlformats.org/officeDocument/2006/relationships/image" Target="../media/image1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 Id="rId3" Type="http://schemas.openxmlformats.org/officeDocument/2006/relationships/image" Target="../media/image2.jpg"/><Relationship Id="rId4" Type="http://schemas.openxmlformats.org/officeDocument/2006/relationships/image" Target="../media/image5.png"/><Relationship Id="rId5" Type="http://schemas.openxmlformats.org/officeDocument/2006/relationships/image" Target="../media/image1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 Id="rId3" Type="http://schemas.openxmlformats.org/officeDocument/2006/relationships/image" Target="../media/image2.jpg"/><Relationship Id="rId4" Type="http://schemas.openxmlformats.org/officeDocument/2006/relationships/image" Target="../media/image5.png"/><Relationship Id="rId5" Type="http://schemas.openxmlformats.org/officeDocument/2006/relationships/image" Target="../media/image23.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Relationship Id="rId3" Type="http://schemas.openxmlformats.org/officeDocument/2006/relationships/image" Target="../media/image2.jpg"/><Relationship Id="rId4" Type="http://schemas.openxmlformats.org/officeDocument/2006/relationships/image" Target="../media/image5.png"/><Relationship Id="rId5" Type="http://schemas.openxmlformats.org/officeDocument/2006/relationships/image" Target="../media/image21.png"/><Relationship Id="rId6"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2.jp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Relationship Id="rId3" Type="http://schemas.openxmlformats.org/officeDocument/2006/relationships/image" Target="../media/image2.jpg"/><Relationship Id="rId4" Type="http://schemas.openxmlformats.org/officeDocument/2006/relationships/image" Target="../media/image5.png"/><Relationship Id="rId5" Type="http://schemas.openxmlformats.org/officeDocument/2006/relationships/image" Target="../media/image2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xml"/><Relationship Id="rId3" Type="http://schemas.openxmlformats.org/officeDocument/2006/relationships/image" Target="../media/image2.jpg"/><Relationship Id="rId4" Type="http://schemas.openxmlformats.org/officeDocument/2006/relationships/image" Target="../media/image5.png"/><Relationship Id="rId5" Type="http://schemas.openxmlformats.org/officeDocument/2006/relationships/image" Target="../media/image2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2.xml"/><Relationship Id="rId3" Type="http://schemas.openxmlformats.org/officeDocument/2006/relationships/image" Target="../media/image2.jp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3.xml"/><Relationship Id="rId3" Type="http://schemas.openxmlformats.org/officeDocument/2006/relationships/image" Target="../media/image2.jpg"/><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 Id="rId3" Type="http://schemas.openxmlformats.org/officeDocument/2006/relationships/image" Target="../media/image2.jpg"/><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5.xml"/><Relationship Id="rId3"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2.jpg"/><Relationship Id="rId4" Type="http://schemas.openxmlformats.org/officeDocument/2006/relationships/image" Target="../media/image5.png"/><Relationship Id="rId5" Type="http://schemas.openxmlformats.org/officeDocument/2006/relationships/image" Target="../media/image6.jpg"/><Relationship Id="rId6" Type="http://schemas.openxmlformats.org/officeDocument/2006/relationships/image" Target="../media/image7.jpg"/><Relationship Id="rId7"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2.jp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2.jp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image" Target="../media/image2.jp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image" Target="../media/image2.jp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image" Target="../media/image2.jpg"/><Relationship Id="rId4" Type="http://schemas.openxmlformats.org/officeDocument/2006/relationships/image" Target="../media/image5.png"/><Relationship Id="rId5"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image" Target="../media/image2.jpg"/><Relationship Id="rId4" Type="http://schemas.openxmlformats.org/officeDocument/2006/relationships/image" Target="../media/image5.png"/><Relationship Id="rId5"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25"/>
          <p:cNvSpPr txBox="1"/>
          <p:nvPr>
            <p:ph type="ctrTitle"/>
          </p:nvPr>
        </p:nvSpPr>
        <p:spPr>
          <a:xfrm>
            <a:off x="490500" y="1858775"/>
            <a:ext cx="8163000" cy="1102500"/>
          </a:xfrm>
          <a:prstGeom prst="rect">
            <a:avLst/>
          </a:prstGeom>
          <a:noFill/>
          <a:ln>
            <a:noFill/>
          </a:ln>
        </p:spPr>
        <p:txBody>
          <a:bodyPr anchorCtr="0" anchor="ctr" bIns="34275" lIns="68575" spcFirstLastPara="1" rIns="68575" wrap="square" tIns="34275">
            <a:normAutofit/>
          </a:bodyPr>
          <a:lstStyle/>
          <a:p>
            <a:pPr indent="0" lvl="0" marL="0" rtl="0" algn="ctr">
              <a:spcBef>
                <a:spcPts val="0"/>
              </a:spcBef>
              <a:spcAft>
                <a:spcPts val="0"/>
              </a:spcAft>
              <a:buClr>
                <a:srgbClr val="000000"/>
              </a:buClr>
              <a:buSzPts val="3300"/>
              <a:buFont typeface="Garamond"/>
              <a:buNone/>
            </a:pPr>
            <a:r>
              <a:rPr lang="en" sz="3100">
                <a:solidFill>
                  <a:srgbClr val="000000"/>
                </a:solidFill>
                <a:latin typeface="Arial"/>
                <a:ea typeface="Arial"/>
                <a:cs typeface="Arial"/>
                <a:sym typeface="Arial"/>
              </a:rPr>
              <a:t>Performance Study on CPU-based Machine Learning with PyTorch</a:t>
            </a:r>
            <a:endParaRPr sz="3100">
              <a:solidFill>
                <a:srgbClr val="000000"/>
              </a:solidFill>
              <a:latin typeface="Arial"/>
              <a:ea typeface="Arial"/>
              <a:cs typeface="Arial"/>
              <a:sym typeface="Arial"/>
            </a:endParaRPr>
          </a:p>
        </p:txBody>
      </p:sp>
      <p:sp>
        <p:nvSpPr>
          <p:cNvPr id="132" name="Google Shape;132;p25"/>
          <p:cNvSpPr txBox="1"/>
          <p:nvPr>
            <p:ph idx="1" type="subTitle"/>
          </p:nvPr>
        </p:nvSpPr>
        <p:spPr>
          <a:xfrm>
            <a:off x="523875" y="3568400"/>
            <a:ext cx="8129700" cy="660600"/>
          </a:xfrm>
          <a:prstGeom prst="rect">
            <a:avLst/>
          </a:prstGeom>
          <a:noFill/>
          <a:ln>
            <a:noFill/>
          </a:ln>
        </p:spPr>
        <p:txBody>
          <a:bodyPr anchorCtr="0" anchor="t" bIns="34275" lIns="68575" spcFirstLastPara="1" rIns="68575" wrap="square" tIns="34275">
            <a:normAutofit/>
          </a:bodyPr>
          <a:lstStyle/>
          <a:p>
            <a:pPr indent="0" lvl="0" marL="0" rtl="0" algn="ctr">
              <a:lnSpc>
                <a:spcPct val="80000"/>
              </a:lnSpc>
              <a:spcBef>
                <a:spcPts val="0"/>
              </a:spcBef>
              <a:spcAft>
                <a:spcPts val="0"/>
              </a:spcAft>
              <a:buClr>
                <a:srgbClr val="888888"/>
              </a:buClr>
              <a:buSzPts val="2400"/>
              <a:buNone/>
            </a:pPr>
            <a:r>
              <a:rPr lang="en" sz="1700">
                <a:latin typeface="Arial"/>
                <a:ea typeface="Arial"/>
                <a:cs typeface="Arial"/>
                <a:sym typeface="Arial"/>
              </a:rPr>
              <a:t>Smeet Chheda, Tony Curtis, Eva Siegmann, Barbara Chapman</a:t>
            </a:r>
            <a:endParaRPr sz="1700">
              <a:latin typeface="Arial"/>
              <a:ea typeface="Arial"/>
              <a:cs typeface="Arial"/>
              <a:sym typeface="Arial"/>
            </a:endParaRPr>
          </a:p>
          <a:p>
            <a:pPr indent="0" lvl="0" marL="0" rtl="0" algn="ctr">
              <a:lnSpc>
                <a:spcPct val="80000"/>
              </a:lnSpc>
              <a:spcBef>
                <a:spcPts val="500"/>
              </a:spcBef>
              <a:spcAft>
                <a:spcPts val="0"/>
              </a:spcAft>
              <a:buClr>
                <a:srgbClr val="888888"/>
              </a:buClr>
              <a:buSzPts val="2400"/>
              <a:buNone/>
            </a:pPr>
            <a:r>
              <a:rPr lang="en" sz="1700">
                <a:latin typeface="Arial"/>
                <a:ea typeface="Arial"/>
                <a:cs typeface="Arial"/>
                <a:sym typeface="Arial"/>
              </a:rPr>
              <a:t>IACS, </a:t>
            </a:r>
            <a:r>
              <a:rPr lang="en" sz="1700">
                <a:latin typeface="Arial"/>
                <a:ea typeface="Arial"/>
                <a:cs typeface="Arial"/>
                <a:sym typeface="Arial"/>
              </a:rPr>
              <a:t>Stony Brook University</a:t>
            </a:r>
            <a:endParaRPr sz="1700">
              <a:latin typeface="Arial"/>
              <a:ea typeface="Arial"/>
              <a:cs typeface="Arial"/>
              <a:sym typeface="Arial"/>
            </a:endParaRPr>
          </a:p>
        </p:txBody>
      </p:sp>
      <p:sp>
        <p:nvSpPr>
          <p:cNvPr id="133" name="Google Shape;133;p25"/>
          <p:cNvSpPr txBox="1"/>
          <p:nvPr>
            <p:ph idx="12" type="sldNum"/>
          </p:nvPr>
        </p:nvSpPr>
        <p:spPr>
          <a:xfrm>
            <a:off x="8165382" y="4666337"/>
            <a:ext cx="521419" cy="273844"/>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fld id="{00000000-1234-1234-1234-123412341234}" type="slidenum">
              <a:rPr lang="en"/>
              <a:t>‹#›</a:t>
            </a:fld>
            <a:endParaRPr/>
          </a:p>
        </p:txBody>
      </p:sp>
      <p:sp>
        <p:nvSpPr>
          <p:cNvPr id="134" name="Google Shape;134;p25"/>
          <p:cNvSpPr/>
          <p:nvPr/>
        </p:nvSpPr>
        <p:spPr>
          <a:xfrm>
            <a:off x="523875" y="4666337"/>
            <a:ext cx="2597150" cy="413663"/>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pic>
        <p:nvPicPr>
          <p:cNvPr descr="A picture containing text, clipart&#10;&#10;Description automatically generated" id="135" name="Google Shape;135;p25"/>
          <p:cNvPicPr preferRelativeResize="0"/>
          <p:nvPr/>
        </p:nvPicPr>
        <p:blipFill rotWithShape="1">
          <a:blip r:embed="rId3">
            <a:alphaModFix/>
          </a:blip>
          <a:srcRect b="11933" l="8794" r="5773" t="6607"/>
          <a:stretch/>
        </p:blipFill>
        <p:spPr>
          <a:xfrm>
            <a:off x="578901" y="4637207"/>
            <a:ext cx="1910780" cy="423413"/>
          </a:xfrm>
          <a:prstGeom prst="rect">
            <a:avLst/>
          </a:prstGeom>
          <a:noFill/>
          <a:ln>
            <a:noFill/>
          </a:ln>
        </p:spPr>
      </p:pic>
      <p:pic>
        <p:nvPicPr>
          <p:cNvPr id="136" name="Google Shape;136;p25"/>
          <p:cNvPicPr preferRelativeResize="0"/>
          <p:nvPr/>
        </p:nvPicPr>
        <p:blipFill rotWithShape="1">
          <a:blip r:embed="rId4">
            <a:alphaModFix/>
          </a:blip>
          <a:srcRect b="0" l="0" r="0" t="0"/>
          <a:stretch/>
        </p:blipFill>
        <p:spPr>
          <a:xfrm>
            <a:off x="7772403" y="321542"/>
            <a:ext cx="930100" cy="930100"/>
          </a:xfrm>
          <a:prstGeom prst="rect">
            <a:avLst/>
          </a:prstGeom>
          <a:noFill/>
          <a:ln>
            <a:noFill/>
          </a:ln>
        </p:spPr>
      </p:pic>
      <p:pic>
        <p:nvPicPr>
          <p:cNvPr id="137" name="Google Shape;137;p25"/>
          <p:cNvPicPr preferRelativeResize="0"/>
          <p:nvPr/>
        </p:nvPicPr>
        <p:blipFill rotWithShape="1">
          <a:blip r:embed="rId5">
            <a:alphaModFix/>
          </a:blip>
          <a:srcRect b="0" l="0" r="0" t="0"/>
          <a:stretch/>
        </p:blipFill>
        <p:spPr>
          <a:xfrm>
            <a:off x="523878" y="321542"/>
            <a:ext cx="930099" cy="930099"/>
          </a:xfrm>
          <a:prstGeom prst="rect">
            <a:avLst/>
          </a:prstGeom>
          <a:noFill/>
          <a:ln>
            <a:noFill/>
          </a:ln>
        </p:spPr>
      </p:pic>
      <p:pic>
        <p:nvPicPr>
          <p:cNvPr id="138" name="Google Shape;138;p25"/>
          <p:cNvPicPr preferRelativeResize="0"/>
          <p:nvPr/>
        </p:nvPicPr>
        <p:blipFill>
          <a:blip r:embed="rId6">
            <a:alphaModFix/>
          </a:blip>
          <a:stretch>
            <a:fillRect/>
          </a:stretch>
        </p:blipFill>
        <p:spPr>
          <a:xfrm>
            <a:off x="7444450" y="4691047"/>
            <a:ext cx="930099" cy="31574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34"/>
          <p:cNvSpPr txBox="1"/>
          <p:nvPr>
            <p:ph type="title"/>
          </p:nvPr>
        </p:nvSpPr>
        <p:spPr>
          <a:xfrm>
            <a:off x="457200" y="134089"/>
            <a:ext cx="8229600" cy="857400"/>
          </a:xfrm>
          <a:prstGeom prst="rect">
            <a:avLst/>
          </a:prstGeom>
          <a:noFill/>
          <a:ln>
            <a:noFill/>
          </a:ln>
        </p:spPr>
        <p:txBody>
          <a:bodyPr anchorCtr="0" anchor="ctr" bIns="34275" lIns="68575" spcFirstLastPara="1" rIns="68575" wrap="square" tIns="34275">
            <a:normAutofit/>
          </a:bodyPr>
          <a:lstStyle/>
          <a:p>
            <a:pPr indent="0" lvl="0" marL="0" rtl="0" algn="ctr">
              <a:spcBef>
                <a:spcPts val="0"/>
              </a:spcBef>
              <a:spcAft>
                <a:spcPts val="0"/>
              </a:spcAft>
              <a:buClr>
                <a:schemeClr val="dk1"/>
              </a:buClr>
              <a:buSzPts val="3300"/>
              <a:buFont typeface="Calibri"/>
              <a:buNone/>
            </a:pPr>
            <a:r>
              <a:rPr lang="en" sz="2600">
                <a:latin typeface="Arial"/>
                <a:ea typeface="Arial"/>
                <a:cs typeface="Arial"/>
                <a:sym typeface="Arial"/>
              </a:rPr>
              <a:t>Evaluation: benchDNN (contd)</a:t>
            </a:r>
            <a:endParaRPr sz="2600">
              <a:latin typeface="Arial"/>
              <a:ea typeface="Arial"/>
              <a:cs typeface="Arial"/>
              <a:sym typeface="Arial"/>
            </a:endParaRPr>
          </a:p>
        </p:txBody>
      </p:sp>
      <p:sp>
        <p:nvSpPr>
          <p:cNvPr id="234" name="Google Shape;234;p34"/>
          <p:cNvSpPr txBox="1"/>
          <p:nvPr>
            <p:ph idx="12" type="sldNum"/>
          </p:nvPr>
        </p:nvSpPr>
        <p:spPr>
          <a:xfrm>
            <a:off x="8165382" y="4666337"/>
            <a:ext cx="521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fld id="{00000000-1234-1234-1234-123412341234}" type="slidenum">
              <a:rPr lang="en"/>
              <a:t>‹#›</a:t>
            </a:fld>
            <a:endParaRPr/>
          </a:p>
        </p:txBody>
      </p:sp>
      <p:sp>
        <p:nvSpPr>
          <p:cNvPr id="235" name="Google Shape;235;p34"/>
          <p:cNvSpPr/>
          <p:nvPr/>
        </p:nvSpPr>
        <p:spPr>
          <a:xfrm>
            <a:off x="523875" y="4666337"/>
            <a:ext cx="2597100" cy="4137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pic>
        <p:nvPicPr>
          <p:cNvPr descr="A picture containing text, clipart&#10;&#10;Description automatically generated" id="236" name="Google Shape;236;p34"/>
          <p:cNvPicPr preferRelativeResize="0"/>
          <p:nvPr/>
        </p:nvPicPr>
        <p:blipFill rotWithShape="1">
          <a:blip r:embed="rId3">
            <a:alphaModFix/>
          </a:blip>
          <a:srcRect b="11933" l="8791" r="5775" t="6606"/>
          <a:stretch/>
        </p:blipFill>
        <p:spPr>
          <a:xfrm>
            <a:off x="578901" y="4637207"/>
            <a:ext cx="1910780" cy="423412"/>
          </a:xfrm>
          <a:prstGeom prst="rect">
            <a:avLst/>
          </a:prstGeom>
          <a:noFill/>
          <a:ln>
            <a:noFill/>
          </a:ln>
        </p:spPr>
      </p:pic>
      <p:pic>
        <p:nvPicPr>
          <p:cNvPr id="237" name="Google Shape;237;p34"/>
          <p:cNvPicPr preferRelativeResize="0"/>
          <p:nvPr/>
        </p:nvPicPr>
        <p:blipFill>
          <a:blip r:embed="rId4">
            <a:alphaModFix/>
          </a:blip>
          <a:stretch>
            <a:fillRect/>
          </a:stretch>
        </p:blipFill>
        <p:spPr>
          <a:xfrm>
            <a:off x="7444450" y="4691047"/>
            <a:ext cx="930099" cy="315741"/>
          </a:xfrm>
          <a:prstGeom prst="rect">
            <a:avLst/>
          </a:prstGeom>
          <a:noFill/>
          <a:ln>
            <a:noFill/>
          </a:ln>
        </p:spPr>
      </p:pic>
      <p:sp>
        <p:nvSpPr>
          <p:cNvPr id="238" name="Google Shape;238;p34"/>
          <p:cNvSpPr txBox="1"/>
          <p:nvPr/>
        </p:nvSpPr>
        <p:spPr>
          <a:xfrm>
            <a:off x="453025" y="3693850"/>
            <a:ext cx="82296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t>Yellow</a:t>
            </a:r>
            <a:r>
              <a:rPr lang="en"/>
              <a:t> and light-blue bars represent runs on Intel Xeon Gold 6148.</a:t>
            </a:r>
            <a:endParaRPr/>
          </a:p>
          <a:p>
            <a:pPr indent="0" lvl="0" marL="0" rtl="0" algn="ctr">
              <a:spcBef>
                <a:spcPts val="0"/>
              </a:spcBef>
              <a:spcAft>
                <a:spcPts val="0"/>
              </a:spcAft>
              <a:buNone/>
            </a:pPr>
            <a:r>
              <a:rPr lang="en"/>
              <a:t>Blue, Orange and Grey bars represent runs on Fujitsu A64FX</a:t>
            </a:r>
            <a:endParaRPr/>
          </a:p>
        </p:txBody>
      </p:sp>
      <p:pic>
        <p:nvPicPr>
          <p:cNvPr id="239" name="Google Shape;239;p34"/>
          <p:cNvPicPr preferRelativeResize="0"/>
          <p:nvPr/>
        </p:nvPicPr>
        <p:blipFill>
          <a:blip r:embed="rId5">
            <a:alphaModFix/>
          </a:blip>
          <a:stretch>
            <a:fillRect/>
          </a:stretch>
        </p:blipFill>
        <p:spPr>
          <a:xfrm>
            <a:off x="1219675" y="928775"/>
            <a:ext cx="6739502" cy="2645783"/>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35"/>
          <p:cNvSpPr txBox="1"/>
          <p:nvPr>
            <p:ph type="title"/>
          </p:nvPr>
        </p:nvSpPr>
        <p:spPr>
          <a:xfrm>
            <a:off x="457200" y="134089"/>
            <a:ext cx="8229600" cy="857400"/>
          </a:xfrm>
          <a:prstGeom prst="rect">
            <a:avLst/>
          </a:prstGeom>
          <a:noFill/>
          <a:ln>
            <a:noFill/>
          </a:ln>
        </p:spPr>
        <p:txBody>
          <a:bodyPr anchorCtr="0" anchor="ctr" bIns="34275" lIns="68575" spcFirstLastPara="1" rIns="68575" wrap="square" tIns="34275">
            <a:normAutofit/>
          </a:bodyPr>
          <a:lstStyle/>
          <a:p>
            <a:pPr indent="0" lvl="0" marL="0" rtl="0" algn="ctr">
              <a:spcBef>
                <a:spcPts val="0"/>
              </a:spcBef>
              <a:spcAft>
                <a:spcPts val="0"/>
              </a:spcAft>
              <a:buClr>
                <a:schemeClr val="dk1"/>
              </a:buClr>
              <a:buSzPts val="3300"/>
              <a:buFont typeface="Calibri"/>
              <a:buNone/>
            </a:pPr>
            <a:r>
              <a:rPr lang="en" sz="2600">
                <a:latin typeface="Arial"/>
                <a:ea typeface="Arial"/>
                <a:cs typeface="Arial"/>
                <a:sym typeface="Arial"/>
              </a:rPr>
              <a:t>Evaluation: benchDNN (contd)</a:t>
            </a:r>
            <a:endParaRPr sz="2600">
              <a:latin typeface="Arial"/>
              <a:ea typeface="Arial"/>
              <a:cs typeface="Arial"/>
              <a:sym typeface="Arial"/>
            </a:endParaRPr>
          </a:p>
        </p:txBody>
      </p:sp>
      <p:sp>
        <p:nvSpPr>
          <p:cNvPr id="245" name="Google Shape;245;p35"/>
          <p:cNvSpPr txBox="1"/>
          <p:nvPr>
            <p:ph idx="12" type="sldNum"/>
          </p:nvPr>
        </p:nvSpPr>
        <p:spPr>
          <a:xfrm>
            <a:off x="8165382" y="4666337"/>
            <a:ext cx="521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fld id="{00000000-1234-1234-1234-123412341234}" type="slidenum">
              <a:rPr lang="en"/>
              <a:t>‹#›</a:t>
            </a:fld>
            <a:endParaRPr/>
          </a:p>
        </p:txBody>
      </p:sp>
      <p:sp>
        <p:nvSpPr>
          <p:cNvPr id="246" name="Google Shape;246;p35"/>
          <p:cNvSpPr/>
          <p:nvPr/>
        </p:nvSpPr>
        <p:spPr>
          <a:xfrm>
            <a:off x="523875" y="4666337"/>
            <a:ext cx="2597100" cy="4137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pic>
        <p:nvPicPr>
          <p:cNvPr descr="A picture containing text, clipart&#10;&#10;Description automatically generated" id="247" name="Google Shape;247;p35"/>
          <p:cNvPicPr preferRelativeResize="0"/>
          <p:nvPr/>
        </p:nvPicPr>
        <p:blipFill rotWithShape="1">
          <a:blip r:embed="rId3">
            <a:alphaModFix/>
          </a:blip>
          <a:srcRect b="11933" l="8791" r="5775" t="6606"/>
          <a:stretch/>
        </p:blipFill>
        <p:spPr>
          <a:xfrm>
            <a:off x="578901" y="4637207"/>
            <a:ext cx="1910780" cy="423412"/>
          </a:xfrm>
          <a:prstGeom prst="rect">
            <a:avLst/>
          </a:prstGeom>
          <a:noFill/>
          <a:ln>
            <a:noFill/>
          </a:ln>
        </p:spPr>
      </p:pic>
      <p:pic>
        <p:nvPicPr>
          <p:cNvPr id="248" name="Google Shape;248;p35"/>
          <p:cNvPicPr preferRelativeResize="0"/>
          <p:nvPr/>
        </p:nvPicPr>
        <p:blipFill>
          <a:blip r:embed="rId4">
            <a:alphaModFix/>
          </a:blip>
          <a:stretch>
            <a:fillRect/>
          </a:stretch>
        </p:blipFill>
        <p:spPr>
          <a:xfrm>
            <a:off x="7444450" y="4691047"/>
            <a:ext cx="930099" cy="315741"/>
          </a:xfrm>
          <a:prstGeom prst="rect">
            <a:avLst/>
          </a:prstGeom>
          <a:noFill/>
          <a:ln>
            <a:noFill/>
          </a:ln>
        </p:spPr>
      </p:pic>
      <p:sp>
        <p:nvSpPr>
          <p:cNvPr id="249" name="Google Shape;249;p35"/>
          <p:cNvSpPr txBox="1"/>
          <p:nvPr/>
        </p:nvSpPr>
        <p:spPr>
          <a:xfrm>
            <a:off x="453025" y="3693850"/>
            <a:ext cx="8229600" cy="831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t>Yellow</a:t>
            </a:r>
            <a:r>
              <a:rPr lang="en"/>
              <a:t> and light-blue bars represent runs on Intel Xeon Gold 6148.</a:t>
            </a:r>
            <a:endParaRPr/>
          </a:p>
          <a:p>
            <a:pPr indent="0" lvl="0" marL="0" rtl="0" algn="ctr">
              <a:spcBef>
                <a:spcPts val="0"/>
              </a:spcBef>
              <a:spcAft>
                <a:spcPts val="0"/>
              </a:spcAft>
              <a:buNone/>
            </a:pPr>
            <a:r>
              <a:rPr lang="en"/>
              <a:t>Black bar represents Intel compiler on Intel Xeon Platinum 8358 (Icelake) </a:t>
            </a:r>
            <a:endParaRPr/>
          </a:p>
          <a:p>
            <a:pPr indent="0" lvl="0" marL="0" rtl="0" algn="ctr">
              <a:spcBef>
                <a:spcPts val="0"/>
              </a:spcBef>
              <a:spcAft>
                <a:spcPts val="0"/>
              </a:spcAft>
              <a:buNone/>
            </a:pPr>
            <a:r>
              <a:rPr lang="en"/>
              <a:t>Blue, Orange and Grey bars represent runs on Fujitsu A64FX </a:t>
            </a:r>
            <a:endParaRPr/>
          </a:p>
        </p:txBody>
      </p:sp>
      <p:pic>
        <p:nvPicPr>
          <p:cNvPr id="250" name="Google Shape;250;p35"/>
          <p:cNvPicPr preferRelativeResize="0"/>
          <p:nvPr/>
        </p:nvPicPr>
        <p:blipFill>
          <a:blip r:embed="rId5">
            <a:alphaModFix/>
          </a:blip>
          <a:stretch>
            <a:fillRect/>
          </a:stretch>
        </p:blipFill>
        <p:spPr>
          <a:xfrm>
            <a:off x="1198262" y="991500"/>
            <a:ext cx="6747474" cy="264562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36"/>
          <p:cNvSpPr txBox="1"/>
          <p:nvPr>
            <p:ph type="title"/>
          </p:nvPr>
        </p:nvSpPr>
        <p:spPr>
          <a:xfrm>
            <a:off x="457200" y="134089"/>
            <a:ext cx="8229600" cy="857400"/>
          </a:xfrm>
          <a:prstGeom prst="rect">
            <a:avLst/>
          </a:prstGeom>
          <a:noFill/>
          <a:ln>
            <a:noFill/>
          </a:ln>
        </p:spPr>
        <p:txBody>
          <a:bodyPr anchorCtr="0" anchor="ctr" bIns="34275" lIns="68575" spcFirstLastPara="1" rIns="68575" wrap="square" tIns="34275">
            <a:normAutofit/>
          </a:bodyPr>
          <a:lstStyle/>
          <a:p>
            <a:pPr indent="0" lvl="0" marL="0" rtl="0" algn="ctr">
              <a:spcBef>
                <a:spcPts val="0"/>
              </a:spcBef>
              <a:spcAft>
                <a:spcPts val="0"/>
              </a:spcAft>
              <a:buClr>
                <a:schemeClr val="dk1"/>
              </a:buClr>
              <a:buSzPts val="3300"/>
              <a:buFont typeface="Calibri"/>
              <a:buNone/>
            </a:pPr>
            <a:r>
              <a:rPr lang="en" sz="2600">
                <a:latin typeface="Arial"/>
                <a:ea typeface="Arial"/>
                <a:cs typeface="Arial"/>
                <a:sym typeface="Arial"/>
              </a:rPr>
              <a:t>Evaluation</a:t>
            </a:r>
            <a:r>
              <a:rPr lang="en" sz="2600">
                <a:latin typeface="Arial"/>
                <a:ea typeface="Arial"/>
                <a:cs typeface="Arial"/>
                <a:sym typeface="Arial"/>
              </a:rPr>
              <a:t>: Models used</a:t>
            </a:r>
            <a:endParaRPr sz="2600">
              <a:latin typeface="Arial"/>
              <a:ea typeface="Arial"/>
              <a:cs typeface="Arial"/>
              <a:sym typeface="Arial"/>
            </a:endParaRPr>
          </a:p>
        </p:txBody>
      </p:sp>
      <p:sp>
        <p:nvSpPr>
          <p:cNvPr id="256" name="Google Shape;256;p36"/>
          <p:cNvSpPr txBox="1"/>
          <p:nvPr>
            <p:ph idx="1" type="body"/>
          </p:nvPr>
        </p:nvSpPr>
        <p:spPr>
          <a:xfrm>
            <a:off x="457200" y="1117100"/>
            <a:ext cx="3961500" cy="3394500"/>
          </a:xfrm>
          <a:prstGeom prst="rect">
            <a:avLst/>
          </a:prstGeom>
          <a:noFill/>
          <a:ln>
            <a:noFill/>
          </a:ln>
        </p:spPr>
        <p:txBody>
          <a:bodyPr anchorCtr="0" anchor="t" bIns="34275" lIns="68575" spcFirstLastPara="1" rIns="68575" wrap="square" tIns="34275">
            <a:normAutofit/>
          </a:bodyPr>
          <a:lstStyle/>
          <a:p>
            <a:pPr indent="-203200" lvl="0" marL="254000" rtl="0" algn="l">
              <a:spcBef>
                <a:spcPts val="500"/>
              </a:spcBef>
              <a:spcAft>
                <a:spcPts val="0"/>
              </a:spcAft>
              <a:buClr>
                <a:schemeClr val="dk1"/>
              </a:buClr>
              <a:buSzPts val="1600"/>
              <a:buChar char="•"/>
            </a:pPr>
            <a:r>
              <a:rPr lang="en" sz="1600">
                <a:latin typeface="Arial"/>
                <a:ea typeface="Arial"/>
                <a:cs typeface="Arial"/>
                <a:sym typeface="Arial"/>
              </a:rPr>
              <a:t>We evaluate the performance of 3 different deep residual networks.</a:t>
            </a:r>
            <a:endParaRPr sz="1600">
              <a:latin typeface="Arial"/>
              <a:ea typeface="Arial"/>
              <a:cs typeface="Arial"/>
              <a:sym typeface="Arial"/>
            </a:endParaRPr>
          </a:p>
          <a:p>
            <a:pPr indent="-215900" lvl="1" marL="558800" rtl="0" algn="l">
              <a:spcBef>
                <a:spcPts val="500"/>
              </a:spcBef>
              <a:spcAft>
                <a:spcPts val="0"/>
              </a:spcAft>
              <a:buClr>
                <a:schemeClr val="dk1"/>
              </a:buClr>
              <a:buSzPts val="1400"/>
              <a:buChar char="–"/>
            </a:pPr>
            <a:r>
              <a:rPr lang="en" sz="1400">
                <a:latin typeface="Arial"/>
                <a:ea typeface="Arial"/>
                <a:cs typeface="Arial"/>
                <a:sym typeface="Arial"/>
              </a:rPr>
              <a:t>ResNet 34 (21.79M),  ResNext 50-32x4d (25.02M),  Wide ResNet 101 (126.88M)</a:t>
            </a:r>
            <a:endParaRPr sz="1400">
              <a:latin typeface="Arial"/>
              <a:ea typeface="Arial"/>
              <a:cs typeface="Arial"/>
              <a:sym typeface="Arial"/>
            </a:endParaRPr>
          </a:p>
          <a:p>
            <a:pPr indent="-215900" lvl="1" marL="558800" rtl="0" algn="l">
              <a:spcBef>
                <a:spcPts val="500"/>
              </a:spcBef>
              <a:spcAft>
                <a:spcPts val="0"/>
              </a:spcAft>
              <a:buClr>
                <a:schemeClr val="dk1"/>
              </a:buClr>
              <a:buSzPts val="1400"/>
              <a:buChar char="–"/>
            </a:pPr>
            <a:r>
              <a:rPr lang="en" sz="1400">
                <a:latin typeface="Arial"/>
                <a:ea typeface="Arial"/>
                <a:cs typeface="Arial"/>
                <a:sym typeface="Arial"/>
              </a:rPr>
              <a:t>Easy to convert to block format and therefore they can take advantage of optimized oneDNN kernels.</a:t>
            </a:r>
            <a:endParaRPr sz="1400">
              <a:latin typeface="Arial"/>
              <a:ea typeface="Arial"/>
              <a:cs typeface="Arial"/>
              <a:sym typeface="Arial"/>
            </a:endParaRPr>
          </a:p>
          <a:p>
            <a:pPr indent="0" lvl="0" marL="254000" rtl="0" algn="l">
              <a:spcBef>
                <a:spcPts val="500"/>
              </a:spcBef>
              <a:spcAft>
                <a:spcPts val="0"/>
              </a:spcAft>
              <a:buNone/>
            </a:pPr>
            <a:r>
              <a:t/>
            </a:r>
            <a:endParaRPr sz="1400">
              <a:latin typeface="Arial"/>
              <a:ea typeface="Arial"/>
              <a:cs typeface="Arial"/>
              <a:sym typeface="Arial"/>
            </a:endParaRPr>
          </a:p>
          <a:p>
            <a:pPr indent="-254000" lvl="0" marL="254000" rtl="0" algn="l">
              <a:spcBef>
                <a:spcPts val="500"/>
              </a:spcBef>
              <a:spcAft>
                <a:spcPts val="0"/>
              </a:spcAft>
              <a:buSzPts val="1400"/>
              <a:buFont typeface="Arial"/>
              <a:buChar char="•"/>
            </a:pPr>
            <a:r>
              <a:rPr lang="en" sz="1400">
                <a:latin typeface="Arial"/>
                <a:ea typeface="Arial"/>
                <a:cs typeface="Arial"/>
                <a:sym typeface="Arial"/>
              </a:rPr>
              <a:t>Other models in </a:t>
            </a:r>
            <a:r>
              <a:rPr i="1" lang="en" sz="1400">
                <a:latin typeface="Arial"/>
                <a:ea typeface="Arial"/>
                <a:cs typeface="Arial"/>
                <a:sym typeface="Arial"/>
              </a:rPr>
              <a:t>torchvision</a:t>
            </a:r>
            <a:r>
              <a:rPr lang="en" sz="1400">
                <a:latin typeface="Arial"/>
                <a:ea typeface="Arial"/>
                <a:cs typeface="Arial"/>
                <a:sym typeface="Arial"/>
              </a:rPr>
              <a:t> do not support block formats at the moment</a:t>
            </a:r>
            <a:endParaRPr sz="1400">
              <a:latin typeface="Arial"/>
              <a:ea typeface="Arial"/>
              <a:cs typeface="Arial"/>
              <a:sym typeface="Arial"/>
            </a:endParaRPr>
          </a:p>
          <a:p>
            <a:pPr indent="-215900" lvl="1" marL="558800" rtl="0" algn="l">
              <a:spcBef>
                <a:spcPts val="500"/>
              </a:spcBef>
              <a:spcAft>
                <a:spcPts val="0"/>
              </a:spcAft>
              <a:buSzPts val="1400"/>
              <a:buFont typeface="Arial"/>
              <a:buChar char="–"/>
            </a:pPr>
            <a:r>
              <a:rPr lang="en" sz="1400">
                <a:latin typeface="Arial"/>
                <a:ea typeface="Arial"/>
                <a:cs typeface="Arial"/>
                <a:sym typeface="Arial"/>
              </a:rPr>
              <a:t>Unsupported operators for example, concatenation</a:t>
            </a:r>
            <a:endParaRPr sz="1400">
              <a:latin typeface="Arial"/>
              <a:ea typeface="Arial"/>
              <a:cs typeface="Arial"/>
              <a:sym typeface="Arial"/>
            </a:endParaRPr>
          </a:p>
        </p:txBody>
      </p:sp>
      <p:sp>
        <p:nvSpPr>
          <p:cNvPr id="257" name="Google Shape;257;p36"/>
          <p:cNvSpPr txBox="1"/>
          <p:nvPr>
            <p:ph idx="12" type="sldNum"/>
          </p:nvPr>
        </p:nvSpPr>
        <p:spPr>
          <a:xfrm>
            <a:off x="8165382" y="4666337"/>
            <a:ext cx="521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fld id="{00000000-1234-1234-1234-123412341234}" type="slidenum">
              <a:rPr lang="en"/>
              <a:t>‹#›</a:t>
            </a:fld>
            <a:endParaRPr/>
          </a:p>
        </p:txBody>
      </p:sp>
      <p:sp>
        <p:nvSpPr>
          <p:cNvPr id="258" name="Google Shape;258;p36"/>
          <p:cNvSpPr/>
          <p:nvPr/>
        </p:nvSpPr>
        <p:spPr>
          <a:xfrm>
            <a:off x="523875" y="4666337"/>
            <a:ext cx="2597100" cy="4137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pic>
        <p:nvPicPr>
          <p:cNvPr descr="A picture containing text, clipart&#10;&#10;Description automatically generated" id="259" name="Google Shape;259;p36"/>
          <p:cNvPicPr preferRelativeResize="0"/>
          <p:nvPr/>
        </p:nvPicPr>
        <p:blipFill rotWithShape="1">
          <a:blip r:embed="rId3">
            <a:alphaModFix/>
          </a:blip>
          <a:srcRect b="11933" l="8791" r="5775" t="6606"/>
          <a:stretch/>
        </p:blipFill>
        <p:spPr>
          <a:xfrm>
            <a:off x="578901" y="4637207"/>
            <a:ext cx="1910780" cy="423412"/>
          </a:xfrm>
          <a:prstGeom prst="rect">
            <a:avLst/>
          </a:prstGeom>
          <a:noFill/>
          <a:ln>
            <a:noFill/>
          </a:ln>
        </p:spPr>
      </p:pic>
      <p:pic>
        <p:nvPicPr>
          <p:cNvPr id="260" name="Google Shape;260;p36"/>
          <p:cNvPicPr preferRelativeResize="0"/>
          <p:nvPr/>
        </p:nvPicPr>
        <p:blipFill>
          <a:blip r:embed="rId4">
            <a:alphaModFix/>
          </a:blip>
          <a:stretch>
            <a:fillRect/>
          </a:stretch>
        </p:blipFill>
        <p:spPr>
          <a:xfrm>
            <a:off x="7444450" y="4691047"/>
            <a:ext cx="930099" cy="315741"/>
          </a:xfrm>
          <a:prstGeom prst="rect">
            <a:avLst/>
          </a:prstGeom>
          <a:noFill/>
          <a:ln>
            <a:noFill/>
          </a:ln>
        </p:spPr>
      </p:pic>
      <p:pic>
        <p:nvPicPr>
          <p:cNvPr id="261" name="Google Shape;261;p36"/>
          <p:cNvPicPr preferRelativeResize="0"/>
          <p:nvPr/>
        </p:nvPicPr>
        <p:blipFill>
          <a:blip r:embed="rId5">
            <a:alphaModFix/>
          </a:blip>
          <a:stretch>
            <a:fillRect/>
          </a:stretch>
        </p:blipFill>
        <p:spPr>
          <a:xfrm>
            <a:off x="5310750" y="1838550"/>
            <a:ext cx="2920250" cy="1466400"/>
          </a:xfrm>
          <a:prstGeom prst="rect">
            <a:avLst/>
          </a:prstGeom>
          <a:noFill/>
          <a:ln cap="flat" cmpd="sng" w="9525">
            <a:solidFill>
              <a:schemeClr val="dk2"/>
            </a:solidFill>
            <a:prstDash val="solid"/>
            <a:round/>
            <a:headEnd len="sm" w="sm" type="none"/>
            <a:tailEnd len="sm" w="sm" type="none"/>
          </a:ln>
        </p:spPr>
      </p:pic>
      <p:sp>
        <p:nvSpPr>
          <p:cNvPr id="262" name="Google Shape;262;p36"/>
          <p:cNvSpPr txBox="1"/>
          <p:nvPr/>
        </p:nvSpPr>
        <p:spPr>
          <a:xfrm>
            <a:off x="5193625" y="3610200"/>
            <a:ext cx="31545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 sz="700"/>
              <a:t>Image c</a:t>
            </a:r>
            <a:r>
              <a:rPr i="1" lang="en" sz="700"/>
              <a:t>ourtesy</a:t>
            </a:r>
            <a:r>
              <a:rPr i="1" lang="en" sz="700"/>
              <a:t> of He, Kaiming, et al. "Deep residual learning for image recognition." Proceedings of the IEEE conference on computer vision and pattern recognition. 2016.</a:t>
            </a:r>
            <a:endParaRPr i="1" sz="7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37"/>
          <p:cNvSpPr txBox="1"/>
          <p:nvPr>
            <p:ph type="title"/>
          </p:nvPr>
        </p:nvSpPr>
        <p:spPr>
          <a:xfrm>
            <a:off x="457200" y="134089"/>
            <a:ext cx="8229600" cy="857400"/>
          </a:xfrm>
          <a:prstGeom prst="rect">
            <a:avLst/>
          </a:prstGeom>
          <a:noFill/>
          <a:ln>
            <a:noFill/>
          </a:ln>
        </p:spPr>
        <p:txBody>
          <a:bodyPr anchorCtr="0" anchor="ctr" bIns="34275" lIns="68575" spcFirstLastPara="1" rIns="68575" wrap="square" tIns="34275">
            <a:normAutofit/>
          </a:bodyPr>
          <a:lstStyle/>
          <a:p>
            <a:pPr indent="0" lvl="0" marL="0" rtl="0" algn="ctr">
              <a:spcBef>
                <a:spcPts val="0"/>
              </a:spcBef>
              <a:spcAft>
                <a:spcPts val="0"/>
              </a:spcAft>
              <a:buClr>
                <a:schemeClr val="dk1"/>
              </a:buClr>
              <a:buSzPts val="3300"/>
              <a:buFont typeface="Calibri"/>
              <a:buNone/>
            </a:pPr>
            <a:r>
              <a:rPr lang="en" sz="2900">
                <a:latin typeface="Arial"/>
                <a:ea typeface="Arial"/>
                <a:cs typeface="Arial"/>
                <a:sym typeface="Arial"/>
              </a:rPr>
              <a:t>Evaluation</a:t>
            </a:r>
            <a:r>
              <a:rPr lang="en" sz="2900">
                <a:latin typeface="Arial"/>
                <a:ea typeface="Arial"/>
                <a:cs typeface="Arial"/>
                <a:sym typeface="Arial"/>
              </a:rPr>
              <a:t>: Single Node</a:t>
            </a:r>
            <a:endParaRPr sz="2900">
              <a:latin typeface="Arial"/>
              <a:ea typeface="Arial"/>
              <a:cs typeface="Arial"/>
              <a:sym typeface="Arial"/>
            </a:endParaRPr>
          </a:p>
        </p:txBody>
      </p:sp>
      <p:sp>
        <p:nvSpPr>
          <p:cNvPr id="268" name="Google Shape;268;p37"/>
          <p:cNvSpPr txBox="1"/>
          <p:nvPr>
            <p:ph idx="1" type="body"/>
          </p:nvPr>
        </p:nvSpPr>
        <p:spPr>
          <a:xfrm>
            <a:off x="457200" y="1128075"/>
            <a:ext cx="4518900" cy="3394500"/>
          </a:xfrm>
          <a:prstGeom prst="rect">
            <a:avLst/>
          </a:prstGeom>
          <a:noFill/>
          <a:ln>
            <a:noFill/>
          </a:ln>
        </p:spPr>
        <p:txBody>
          <a:bodyPr anchorCtr="0" anchor="t" bIns="34275" lIns="68575" spcFirstLastPara="1" rIns="68575" wrap="square" tIns="34275">
            <a:normAutofit/>
          </a:bodyPr>
          <a:lstStyle/>
          <a:p>
            <a:pPr indent="-247650" lvl="0" marL="254000" rtl="0" algn="l">
              <a:lnSpc>
                <a:spcPct val="105000"/>
              </a:lnSpc>
              <a:spcBef>
                <a:spcPts val="0"/>
              </a:spcBef>
              <a:spcAft>
                <a:spcPts val="0"/>
              </a:spcAft>
              <a:buSzPts val="1300"/>
              <a:buChar char="•"/>
            </a:pPr>
            <a:r>
              <a:rPr lang="en" sz="1300">
                <a:latin typeface="Arial"/>
                <a:ea typeface="Arial"/>
                <a:cs typeface="Arial"/>
                <a:sym typeface="Arial"/>
              </a:rPr>
              <a:t>Task: Image Classification</a:t>
            </a:r>
            <a:endParaRPr sz="1300">
              <a:latin typeface="Arial"/>
              <a:ea typeface="Arial"/>
              <a:cs typeface="Arial"/>
              <a:sym typeface="Arial"/>
            </a:endParaRPr>
          </a:p>
          <a:p>
            <a:pPr indent="-254000" lvl="0" marL="254000" rtl="0" algn="l">
              <a:lnSpc>
                <a:spcPct val="105000"/>
              </a:lnSpc>
              <a:spcBef>
                <a:spcPts val="0"/>
              </a:spcBef>
              <a:spcAft>
                <a:spcPts val="0"/>
              </a:spcAft>
              <a:buSzPts val="1400"/>
              <a:buChar char="•"/>
            </a:pPr>
            <a:r>
              <a:rPr lang="en" sz="1300">
                <a:latin typeface="Arial"/>
                <a:ea typeface="Arial"/>
                <a:cs typeface="Arial"/>
                <a:sym typeface="Arial"/>
              </a:rPr>
              <a:t>Dataset: </a:t>
            </a:r>
            <a:r>
              <a:rPr b="1" lang="en" sz="1300">
                <a:latin typeface="Arial"/>
                <a:ea typeface="Arial"/>
                <a:cs typeface="Arial"/>
                <a:sym typeface="Arial"/>
              </a:rPr>
              <a:t>P</a:t>
            </a:r>
            <a:r>
              <a:rPr lang="en" sz="1300">
                <a:latin typeface="Arial"/>
                <a:ea typeface="Arial"/>
                <a:cs typeface="Arial"/>
                <a:sym typeface="Arial"/>
              </a:rPr>
              <a:t>hoto, </a:t>
            </a:r>
            <a:r>
              <a:rPr b="1" lang="en" sz="1300">
                <a:latin typeface="Arial"/>
                <a:ea typeface="Arial"/>
                <a:cs typeface="Arial"/>
                <a:sym typeface="Arial"/>
              </a:rPr>
              <a:t>A</a:t>
            </a:r>
            <a:r>
              <a:rPr lang="en" sz="1300">
                <a:latin typeface="Arial"/>
                <a:ea typeface="Arial"/>
                <a:cs typeface="Arial"/>
                <a:sym typeface="Arial"/>
              </a:rPr>
              <a:t>rt Painting, </a:t>
            </a:r>
            <a:r>
              <a:rPr b="1" lang="en" sz="1300">
                <a:latin typeface="Arial"/>
                <a:ea typeface="Arial"/>
                <a:cs typeface="Arial"/>
                <a:sym typeface="Arial"/>
              </a:rPr>
              <a:t>C</a:t>
            </a:r>
            <a:r>
              <a:rPr lang="en" sz="1300">
                <a:latin typeface="Arial"/>
                <a:ea typeface="Arial"/>
                <a:cs typeface="Arial"/>
                <a:sym typeface="Arial"/>
              </a:rPr>
              <a:t>artoon, </a:t>
            </a:r>
            <a:r>
              <a:rPr b="1" lang="en" sz="1300">
                <a:latin typeface="Arial"/>
                <a:ea typeface="Arial"/>
                <a:cs typeface="Arial"/>
                <a:sym typeface="Arial"/>
              </a:rPr>
              <a:t>S</a:t>
            </a:r>
            <a:r>
              <a:rPr lang="en" sz="1300">
                <a:latin typeface="Arial"/>
                <a:ea typeface="Arial"/>
                <a:cs typeface="Arial"/>
                <a:sym typeface="Arial"/>
              </a:rPr>
              <a:t>ketch (PACS*) - 4 domains, 7 classes, 9991 imag</a:t>
            </a:r>
            <a:r>
              <a:rPr lang="en" sz="1400">
                <a:latin typeface="Arial"/>
                <a:ea typeface="Arial"/>
                <a:cs typeface="Arial"/>
                <a:sym typeface="Arial"/>
              </a:rPr>
              <a:t>es</a:t>
            </a:r>
            <a:endParaRPr sz="1400">
              <a:latin typeface="Arial"/>
              <a:ea typeface="Arial"/>
              <a:cs typeface="Arial"/>
              <a:sym typeface="Arial"/>
            </a:endParaRPr>
          </a:p>
          <a:p>
            <a:pPr indent="0" lvl="0" marL="457200" rtl="0" algn="l">
              <a:lnSpc>
                <a:spcPct val="105000"/>
              </a:lnSpc>
              <a:spcBef>
                <a:spcPts val="1200"/>
              </a:spcBef>
              <a:spcAft>
                <a:spcPts val="0"/>
              </a:spcAft>
              <a:buNone/>
            </a:pPr>
            <a:r>
              <a:rPr lang="en" sz="1108">
                <a:latin typeface="Arial"/>
                <a:ea typeface="Arial"/>
                <a:cs typeface="Arial"/>
                <a:sym typeface="Arial"/>
              </a:rPr>
              <a:t>Training : 6101 images                                                                                            Transforms : Resizing, Horizontal Flips, Color Jittering, Gray scaling, tensor conversion, normalization  </a:t>
            </a:r>
            <a:endParaRPr sz="2508">
              <a:latin typeface="Arial"/>
              <a:ea typeface="Arial"/>
              <a:cs typeface="Arial"/>
              <a:sym typeface="Arial"/>
            </a:endParaRPr>
          </a:p>
          <a:p>
            <a:pPr indent="0" lvl="0" marL="457200" rtl="0" algn="l">
              <a:lnSpc>
                <a:spcPct val="105000"/>
              </a:lnSpc>
              <a:spcBef>
                <a:spcPts val="1200"/>
              </a:spcBef>
              <a:spcAft>
                <a:spcPts val="0"/>
              </a:spcAft>
              <a:buNone/>
            </a:pPr>
            <a:r>
              <a:rPr lang="en" sz="1108">
                <a:latin typeface="Arial"/>
                <a:ea typeface="Arial"/>
                <a:cs typeface="Arial"/>
                <a:sym typeface="Arial"/>
              </a:rPr>
              <a:t>Evaluation : 3942 images                                                                          Transforms : Resizing, tensor conversion, normalization</a:t>
            </a:r>
            <a:endParaRPr sz="1000">
              <a:latin typeface="Arial"/>
              <a:ea typeface="Arial"/>
              <a:cs typeface="Arial"/>
              <a:sym typeface="Arial"/>
            </a:endParaRPr>
          </a:p>
          <a:p>
            <a:pPr indent="-247650" lvl="0" marL="254000" rtl="0" algn="l">
              <a:lnSpc>
                <a:spcPct val="105000"/>
              </a:lnSpc>
              <a:spcBef>
                <a:spcPts val="1200"/>
              </a:spcBef>
              <a:spcAft>
                <a:spcPts val="0"/>
              </a:spcAft>
              <a:buSzPts val="1300"/>
              <a:buChar char="•"/>
            </a:pPr>
            <a:r>
              <a:rPr lang="en" sz="1300">
                <a:latin typeface="Arial"/>
                <a:ea typeface="Arial"/>
                <a:cs typeface="Arial"/>
                <a:sym typeface="Arial"/>
              </a:rPr>
              <a:t>Model training &amp; inference can be improved by using different memory formats (NCHW default, NHWC, nChw16c - mkldnn block format)</a:t>
            </a:r>
            <a:endParaRPr i="1" sz="1300">
              <a:latin typeface="Arial"/>
              <a:ea typeface="Arial"/>
              <a:cs typeface="Arial"/>
              <a:sym typeface="Arial"/>
            </a:endParaRPr>
          </a:p>
          <a:p>
            <a:pPr indent="-247650" lvl="0" marL="254000" rtl="0" algn="l">
              <a:lnSpc>
                <a:spcPct val="105000"/>
              </a:lnSpc>
              <a:spcBef>
                <a:spcPts val="0"/>
              </a:spcBef>
              <a:spcAft>
                <a:spcPts val="0"/>
              </a:spcAft>
              <a:buSzPts val="1300"/>
              <a:buChar char="•"/>
            </a:pPr>
            <a:r>
              <a:rPr lang="en" sz="1300">
                <a:latin typeface="Arial"/>
                <a:ea typeface="Arial"/>
                <a:cs typeface="Arial"/>
                <a:sym typeface="Arial"/>
              </a:rPr>
              <a:t>Using TCMalloc for memory allocation.</a:t>
            </a:r>
            <a:endParaRPr sz="1300">
              <a:latin typeface="Arial"/>
              <a:ea typeface="Arial"/>
              <a:cs typeface="Arial"/>
              <a:sym typeface="Arial"/>
            </a:endParaRPr>
          </a:p>
        </p:txBody>
      </p:sp>
      <p:sp>
        <p:nvSpPr>
          <p:cNvPr id="269" name="Google Shape;269;p37"/>
          <p:cNvSpPr txBox="1"/>
          <p:nvPr>
            <p:ph idx="12" type="sldNum"/>
          </p:nvPr>
        </p:nvSpPr>
        <p:spPr>
          <a:xfrm>
            <a:off x="8165382" y="4666337"/>
            <a:ext cx="521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fld id="{00000000-1234-1234-1234-123412341234}" type="slidenum">
              <a:rPr lang="en"/>
              <a:t>‹#›</a:t>
            </a:fld>
            <a:endParaRPr/>
          </a:p>
        </p:txBody>
      </p:sp>
      <p:sp>
        <p:nvSpPr>
          <p:cNvPr id="270" name="Google Shape;270;p37"/>
          <p:cNvSpPr/>
          <p:nvPr/>
        </p:nvSpPr>
        <p:spPr>
          <a:xfrm>
            <a:off x="523875" y="4666337"/>
            <a:ext cx="2597100" cy="4137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pic>
        <p:nvPicPr>
          <p:cNvPr descr="A picture containing text, clipart&#10;&#10;Description automatically generated" id="271" name="Google Shape;271;p37"/>
          <p:cNvPicPr preferRelativeResize="0"/>
          <p:nvPr/>
        </p:nvPicPr>
        <p:blipFill rotWithShape="1">
          <a:blip r:embed="rId3">
            <a:alphaModFix/>
          </a:blip>
          <a:srcRect b="11933" l="8791" r="5775" t="6606"/>
          <a:stretch/>
        </p:blipFill>
        <p:spPr>
          <a:xfrm>
            <a:off x="578901" y="4637207"/>
            <a:ext cx="1910780" cy="423412"/>
          </a:xfrm>
          <a:prstGeom prst="rect">
            <a:avLst/>
          </a:prstGeom>
          <a:noFill/>
          <a:ln>
            <a:noFill/>
          </a:ln>
        </p:spPr>
      </p:pic>
      <p:pic>
        <p:nvPicPr>
          <p:cNvPr id="272" name="Google Shape;272;p37"/>
          <p:cNvPicPr preferRelativeResize="0"/>
          <p:nvPr/>
        </p:nvPicPr>
        <p:blipFill>
          <a:blip r:embed="rId4">
            <a:alphaModFix/>
          </a:blip>
          <a:stretch>
            <a:fillRect/>
          </a:stretch>
        </p:blipFill>
        <p:spPr>
          <a:xfrm>
            <a:off x="7444450" y="4691047"/>
            <a:ext cx="930099" cy="315741"/>
          </a:xfrm>
          <a:prstGeom prst="rect">
            <a:avLst/>
          </a:prstGeom>
          <a:noFill/>
          <a:ln>
            <a:noFill/>
          </a:ln>
        </p:spPr>
      </p:pic>
      <p:pic>
        <p:nvPicPr>
          <p:cNvPr descr="A picture containing different&#10;&#10;Description automatically generated" id="273" name="Google Shape;273;p37"/>
          <p:cNvPicPr preferRelativeResize="0"/>
          <p:nvPr/>
        </p:nvPicPr>
        <p:blipFill rotWithShape="1">
          <a:blip r:embed="rId5">
            <a:alphaModFix/>
          </a:blip>
          <a:srcRect b="0" l="0" r="0" t="0"/>
          <a:stretch/>
        </p:blipFill>
        <p:spPr>
          <a:xfrm>
            <a:off x="5262596" y="1532659"/>
            <a:ext cx="3569705" cy="207818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38"/>
          <p:cNvSpPr txBox="1"/>
          <p:nvPr>
            <p:ph type="title"/>
          </p:nvPr>
        </p:nvSpPr>
        <p:spPr>
          <a:xfrm>
            <a:off x="457200" y="134098"/>
            <a:ext cx="8229600" cy="713100"/>
          </a:xfrm>
          <a:prstGeom prst="rect">
            <a:avLst/>
          </a:prstGeom>
          <a:noFill/>
          <a:ln>
            <a:noFill/>
          </a:ln>
        </p:spPr>
        <p:txBody>
          <a:bodyPr anchorCtr="0" anchor="ctr" bIns="34275" lIns="68575" spcFirstLastPara="1" rIns="68575" wrap="square" tIns="34275">
            <a:normAutofit/>
          </a:bodyPr>
          <a:lstStyle/>
          <a:p>
            <a:pPr indent="0" lvl="0" marL="0" rtl="0" algn="ctr">
              <a:spcBef>
                <a:spcPts val="0"/>
              </a:spcBef>
              <a:spcAft>
                <a:spcPts val="0"/>
              </a:spcAft>
              <a:buClr>
                <a:schemeClr val="dk1"/>
              </a:buClr>
              <a:buSzPts val="3300"/>
              <a:buFont typeface="Calibri"/>
              <a:buNone/>
            </a:pPr>
            <a:r>
              <a:rPr lang="en" sz="2900">
                <a:latin typeface="Arial"/>
                <a:ea typeface="Arial"/>
                <a:cs typeface="Arial"/>
                <a:sym typeface="Arial"/>
              </a:rPr>
              <a:t>Evaluation: Single Node</a:t>
            </a:r>
            <a:endParaRPr sz="2900">
              <a:latin typeface="Arial"/>
              <a:ea typeface="Arial"/>
              <a:cs typeface="Arial"/>
              <a:sym typeface="Arial"/>
            </a:endParaRPr>
          </a:p>
        </p:txBody>
      </p:sp>
      <p:sp>
        <p:nvSpPr>
          <p:cNvPr id="279" name="Google Shape;279;p38"/>
          <p:cNvSpPr txBox="1"/>
          <p:nvPr>
            <p:ph idx="12" type="sldNum"/>
          </p:nvPr>
        </p:nvSpPr>
        <p:spPr>
          <a:xfrm>
            <a:off x="8165382" y="4666337"/>
            <a:ext cx="521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fld id="{00000000-1234-1234-1234-123412341234}" type="slidenum">
              <a:rPr lang="en"/>
              <a:t>‹#›</a:t>
            </a:fld>
            <a:endParaRPr/>
          </a:p>
        </p:txBody>
      </p:sp>
      <p:sp>
        <p:nvSpPr>
          <p:cNvPr id="280" name="Google Shape;280;p38"/>
          <p:cNvSpPr/>
          <p:nvPr/>
        </p:nvSpPr>
        <p:spPr>
          <a:xfrm>
            <a:off x="523875" y="4666337"/>
            <a:ext cx="2597100" cy="4137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pic>
        <p:nvPicPr>
          <p:cNvPr descr="A picture containing text, clipart&#10;&#10;Description automatically generated" id="281" name="Google Shape;281;p38"/>
          <p:cNvPicPr preferRelativeResize="0"/>
          <p:nvPr/>
        </p:nvPicPr>
        <p:blipFill rotWithShape="1">
          <a:blip r:embed="rId3">
            <a:alphaModFix/>
          </a:blip>
          <a:srcRect b="11933" l="8791" r="5775" t="6606"/>
          <a:stretch/>
        </p:blipFill>
        <p:spPr>
          <a:xfrm>
            <a:off x="578901" y="4637207"/>
            <a:ext cx="1910780" cy="423412"/>
          </a:xfrm>
          <a:prstGeom prst="rect">
            <a:avLst/>
          </a:prstGeom>
          <a:noFill/>
          <a:ln>
            <a:noFill/>
          </a:ln>
        </p:spPr>
      </p:pic>
      <p:pic>
        <p:nvPicPr>
          <p:cNvPr id="282" name="Google Shape;282;p38"/>
          <p:cNvPicPr preferRelativeResize="0"/>
          <p:nvPr/>
        </p:nvPicPr>
        <p:blipFill>
          <a:blip r:embed="rId4">
            <a:alphaModFix/>
          </a:blip>
          <a:stretch>
            <a:fillRect/>
          </a:stretch>
        </p:blipFill>
        <p:spPr>
          <a:xfrm>
            <a:off x="7444450" y="4691047"/>
            <a:ext cx="930099" cy="315741"/>
          </a:xfrm>
          <a:prstGeom prst="rect">
            <a:avLst/>
          </a:prstGeom>
          <a:noFill/>
          <a:ln>
            <a:noFill/>
          </a:ln>
        </p:spPr>
      </p:pic>
      <p:pic>
        <p:nvPicPr>
          <p:cNvPr id="283" name="Google Shape;283;p38"/>
          <p:cNvPicPr preferRelativeResize="0"/>
          <p:nvPr/>
        </p:nvPicPr>
        <p:blipFill>
          <a:blip r:embed="rId5">
            <a:alphaModFix/>
          </a:blip>
          <a:stretch>
            <a:fillRect/>
          </a:stretch>
        </p:blipFill>
        <p:spPr>
          <a:xfrm>
            <a:off x="106412" y="946675"/>
            <a:ext cx="4286577" cy="2660263"/>
          </a:xfrm>
          <a:prstGeom prst="rect">
            <a:avLst/>
          </a:prstGeom>
          <a:noFill/>
          <a:ln>
            <a:noFill/>
          </a:ln>
        </p:spPr>
      </p:pic>
      <p:pic>
        <p:nvPicPr>
          <p:cNvPr id="284" name="Google Shape;284;p38"/>
          <p:cNvPicPr preferRelativeResize="0"/>
          <p:nvPr/>
        </p:nvPicPr>
        <p:blipFill>
          <a:blip r:embed="rId6">
            <a:alphaModFix/>
          </a:blip>
          <a:stretch>
            <a:fillRect/>
          </a:stretch>
        </p:blipFill>
        <p:spPr>
          <a:xfrm>
            <a:off x="4429284" y="946675"/>
            <a:ext cx="4532664" cy="2660275"/>
          </a:xfrm>
          <a:prstGeom prst="rect">
            <a:avLst/>
          </a:prstGeom>
          <a:noFill/>
          <a:ln>
            <a:noFill/>
          </a:ln>
        </p:spPr>
      </p:pic>
      <p:sp>
        <p:nvSpPr>
          <p:cNvPr id="285" name="Google Shape;285;p38"/>
          <p:cNvSpPr txBox="1"/>
          <p:nvPr/>
        </p:nvSpPr>
        <p:spPr>
          <a:xfrm>
            <a:off x="587850" y="3759900"/>
            <a:ext cx="7968300" cy="431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600"/>
              <a:t>Training Time per Epoch (lower is better)</a:t>
            </a:r>
            <a:endParaRPr sz="16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39"/>
          <p:cNvSpPr txBox="1"/>
          <p:nvPr>
            <p:ph type="title"/>
          </p:nvPr>
        </p:nvSpPr>
        <p:spPr>
          <a:xfrm>
            <a:off x="457200" y="134099"/>
            <a:ext cx="8229600" cy="750900"/>
          </a:xfrm>
          <a:prstGeom prst="rect">
            <a:avLst/>
          </a:prstGeom>
          <a:noFill/>
          <a:ln>
            <a:noFill/>
          </a:ln>
        </p:spPr>
        <p:txBody>
          <a:bodyPr anchorCtr="0" anchor="ctr" bIns="34275" lIns="68575" spcFirstLastPara="1" rIns="68575" wrap="square" tIns="34275">
            <a:normAutofit/>
          </a:bodyPr>
          <a:lstStyle/>
          <a:p>
            <a:pPr indent="0" lvl="0" marL="0" rtl="0" algn="ctr">
              <a:spcBef>
                <a:spcPts val="0"/>
              </a:spcBef>
              <a:spcAft>
                <a:spcPts val="0"/>
              </a:spcAft>
              <a:buClr>
                <a:schemeClr val="dk1"/>
              </a:buClr>
              <a:buSzPts val="3300"/>
              <a:buFont typeface="Calibri"/>
              <a:buNone/>
            </a:pPr>
            <a:r>
              <a:rPr lang="en" sz="2900">
                <a:latin typeface="Arial"/>
                <a:ea typeface="Arial"/>
                <a:cs typeface="Arial"/>
                <a:sym typeface="Arial"/>
              </a:rPr>
              <a:t>Evaluation: Single Node</a:t>
            </a:r>
            <a:endParaRPr sz="2900">
              <a:latin typeface="Arial"/>
              <a:ea typeface="Arial"/>
              <a:cs typeface="Arial"/>
              <a:sym typeface="Arial"/>
            </a:endParaRPr>
          </a:p>
        </p:txBody>
      </p:sp>
      <p:sp>
        <p:nvSpPr>
          <p:cNvPr id="291" name="Google Shape;291;p39"/>
          <p:cNvSpPr txBox="1"/>
          <p:nvPr>
            <p:ph idx="12" type="sldNum"/>
          </p:nvPr>
        </p:nvSpPr>
        <p:spPr>
          <a:xfrm>
            <a:off x="8165382" y="4666337"/>
            <a:ext cx="521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fld id="{00000000-1234-1234-1234-123412341234}" type="slidenum">
              <a:rPr lang="en"/>
              <a:t>‹#›</a:t>
            </a:fld>
            <a:endParaRPr/>
          </a:p>
        </p:txBody>
      </p:sp>
      <p:sp>
        <p:nvSpPr>
          <p:cNvPr id="292" name="Google Shape;292;p39"/>
          <p:cNvSpPr/>
          <p:nvPr/>
        </p:nvSpPr>
        <p:spPr>
          <a:xfrm>
            <a:off x="523875" y="4666337"/>
            <a:ext cx="2597100" cy="4137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pic>
        <p:nvPicPr>
          <p:cNvPr descr="A picture containing text, clipart&#10;&#10;Description automatically generated" id="293" name="Google Shape;293;p39"/>
          <p:cNvPicPr preferRelativeResize="0"/>
          <p:nvPr/>
        </p:nvPicPr>
        <p:blipFill rotWithShape="1">
          <a:blip r:embed="rId3">
            <a:alphaModFix/>
          </a:blip>
          <a:srcRect b="11933" l="8791" r="5775" t="6606"/>
          <a:stretch/>
        </p:blipFill>
        <p:spPr>
          <a:xfrm>
            <a:off x="578901" y="4637207"/>
            <a:ext cx="1910780" cy="423412"/>
          </a:xfrm>
          <a:prstGeom prst="rect">
            <a:avLst/>
          </a:prstGeom>
          <a:noFill/>
          <a:ln>
            <a:noFill/>
          </a:ln>
        </p:spPr>
      </p:pic>
      <p:pic>
        <p:nvPicPr>
          <p:cNvPr id="294" name="Google Shape;294;p39"/>
          <p:cNvPicPr preferRelativeResize="0"/>
          <p:nvPr/>
        </p:nvPicPr>
        <p:blipFill>
          <a:blip r:embed="rId4">
            <a:alphaModFix/>
          </a:blip>
          <a:stretch>
            <a:fillRect/>
          </a:stretch>
        </p:blipFill>
        <p:spPr>
          <a:xfrm>
            <a:off x="7444450" y="4691047"/>
            <a:ext cx="930099" cy="315741"/>
          </a:xfrm>
          <a:prstGeom prst="rect">
            <a:avLst/>
          </a:prstGeom>
          <a:noFill/>
          <a:ln>
            <a:noFill/>
          </a:ln>
        </p:spPr>
      </p:pic>
      <p:pic>
        <p:nvPicPr>
          <p:cNvPr id="295" name="Google Shape;295;p39"/>
          <p:cNvPicPr preferRelativeResize="0"/>
          <p:nvPr/>
        </p:nvPicPr>
        <p:blipFill>
          <a:blip r:embed="rId5">
            <a:alphaModFix/>
          </a:blip>
          <a:stretch>
            <a:fillRect/>
          </a:stretch>
        </p:blipFill>
        <p:spPr>
          <a:xfrm>
            <a:off x="2253012" y="913992"/>
            <a:ext cx="4637972" cy="2953058"/>
          </a:xfrm>
          <a:prstGeom prst="rect">
            <a:avLst/>
          </a:prstGeom>
          <a:noFill/>
          <a:ln>
            <a:noFill/>
          </a:ln>
        </p:spPr>
      </p:pic>
      <p:sp>
        <p:nvSpPr>
          <p:cNvPr id="296" name="Google Shape;296;p39"/>
          <p:cNvSpPr txBox="1"/>
          <p:nvPr/>
        </p:nvSpPr>
        <p:spPr>
          <a:xfrm>
            <a:off x="587850" y="3896050"/>
            <a:ext cx="7968300" cy="431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600"/>
              <a:t>Training Time per Epoch (lower is better)</a:t>
            </a:r>
            <a:endParaRPr sz="16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40"/>
          <p:cNvSpPr txBox="1"/>
          <p:nvPr>
            <p:ph type="title"/>
          </p:nvPr>
        </p:nvSpPr>
        <p:spPr>
          <a:xfrm>
            <a:off x="457200" y="134098"/>
            <a:ext cx="8229600" cy="690300"/>
          </a:xfrm>
          <a:prstGeom prst="rect">
            <a:avLst/>
          </a:prstGeom>
          <a:noFill/>
          <a:ln>
            <a:noFill/>
          </a:ln>
        </p:spPr>
        <p:txBody>
          <a:bodyPr anchorCtr="0" anchor="ctr" bIns="34275" lIns="68575" spcFirstLastPara="1" rIns="68575" wrap="square" tIns="34275">
            <a:normAutofit/>
          </a:bodyPr>
          <a:lstStyle/>
          <a:p>
            <a:pPr indent="0" lvl="0" marL="0" rtl="0" algn="ctr">
              <a:spcBef>
                <a:spcPts val="0"/>
              </a:spcBef>
              <a:spcAft>
                <a:spcPts val="0"/>
              </a:spcAft>
              <a:buClr>
                <a:schemeClr val="dk1"/>
              </a:buClr>
              <a:buSzPts val="3300"/>
              <a:buFont typeface="Calibri"/>
              <a:buNone/>
            </a:pPr>
            <a:r>
              <a:rPr lang="en" sz="2900">
                <a:latin typeface="Arial"/>
                <a:ea typeface="Arial"/>
                <a:cs typeface="Arial"/>
                <a:sym typeface="Arial"/>
              </a:rPr>
              <a:t>Evaluation: Single Node</a:t>
            </a:r>
            <a:endParaRPr sz="2900">
              <a:latin typeface="Arial"/>
              <a:ea typeface="Arial"/>
              <a:cs typeface="Arial"/>
              <a:sym typeface="Arial"/>
            </a:endParaRPr>
          </a:p>
        </p:txBody>
      </p:sp>
      <p:sp>
        <p:nvSpPr>
          <p:cNvPr id="302" name="Google Shape;302;p40"/>
          <p:cNvSpPr txBox="1"/>
          <p:nvPr>
            <p:ph idx="12" type="sldNum"/>
          </p:nvPr>
        </p:nvSpPr>
        <p:spPr>
          <a:xfrm>
            <a:off x="8165382" y="4666337"/>
            <a:ext cx="521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fld id="{00000000-1234-1234-1234-123412341234}" type="slidenum">
              <a:rPr lang="en"/>
              <a:t>‹#›</a:t>
            </a:fld>
            <a:endParaRPr/>
          </a:p>
        </p:txBody>
      </p:sp>
      <p:sp>
        <p:nvSpPr>
          <p:cNvPr id="303" name="Google Shape;303;p40"/>
          <p:cNvSpPr/>
          <p:nvPr/>
        </p:nvSpPr>
        <p:spPr>
          <a:xfrm>
            <a:off x="523875" y="4666337"/>
            <a:ext cx="2597100" cy="4137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pic>
        <p:nvPicPr>
          <p:cNvPr descr="A picture containing text, clipart&#10;&#10;Description automatically generated" id="304" name="Google Shape;304;p40"/>
          <p:cNvPicPr preferRelativeResize="0"/>
          <p:nvPr/>
        </p:nvPicPr>
        <p:blipFill rotWithShape="1">
          <a:blip r:embed="rId3">
            <a:alphaModFix/>
          </a:blip>
          <a:srcRect b="11933" l="8791" r="5775" t="6606"/>
          <a:stretch/>
        </p:blipFill>
        <p:spPr>
          <a:xfrm>
            <a:off x="578901" y="4637207"/>
            <a:ext cx="1910780" cy="423412"/>
          </a:xfrm>
          <a:prstGeom prst="rect">
            <a:avLst/>
          </a:prstGeom>
          <a:noFill/>
          <a:ln>
            <a:noFill/>
          </a:ln>
        </p:spPr>
      </p:pic>
      <p:pic>
        <p:nvPicPr>
          <p:cNvPr id="305" name="Google Shape;305;p40"/>
          <p:cNvPicPr preferRelativeResize="0"/>
          <p:nvPr/>
        </p:nvPicPr>
        <p:blipFill>
          <a:blip r:embed="rId4">
            <a:alphaModFix/>
          </a:blip>
          <a:stretch>
            <a:fillRect/>
          </a:stretch>
        </p:blipFill>
        <p:spPr>
          <a:xfrm>
            <a:off x="7444450" y="4691047"/>
            <a:ext cx="930099" cy="315741"/>
          </a:xfrm>
          <a:prstGeom prst="rect">
            <a:avLst/>
          </a:prstGeom>
          <a:noFill/>
          <a:ln>
            <a:noFill/>
          </a:ln>
        </p:spPr>
      </p:pic>
      <p:sp>
        <p:nvSpPr>
          <p:cNvPr id="306" name="Google Shape;306;p40"/>
          <p:cNvSpPr txBox="1"/>
          <p:nvPr/>
        </p:nvSpPr>
        <p:spPr>
          <a:xfrm>
            <a:off x="587850" y="3759900"/>
            <a:ext cx="7968300" cy="431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600"/>
              <a:t>Inference Throughput </a:t>
            </a:r>
            <a:r>
              <a:rPr lang="en" sz="1600"/>
              <a:t>(higher is better)</a:t>
            </a:r>
            <a:endParaRPr sz="1600"/>
          </a:p>
        </p:txBody>
      </p:sp>
      <p:pic>
        <p:nvPicPr>
          <p:cNvPr id="307" name="Google Shape;307;p40"/>
          <p:cNvPicPr preferRelativeResize="0"/>
          <p:nvPr/>
        </p:nvPicPr>
        <p:blipFill>
          <a:blip r:embed="rId5">
            <a:alphaModFix/>
          </a:blip>
          <a:stretch>
            <a:fillRect/>
          </a:stretch>
        </p:blipFill>
        <p:spPr>
          <a:xfrm>
            <a:off x="533225" y="938550"/>
            <a:ext cx="3910917" cy="2768400"/>
          </a:xfrm>
          <a:prstGeom prst="rect">
            <a:avLst/>
          </a:prstGeom>
          <a:noFill/>
          <a:ln>
            <a:noFill/>
          </a:ln>
        </p:spPr>
      </p:pic>
      <p:pic>
        <p:nvPicPr>
          <p:cNvPr id="308" name="Google Shape;308;p40"/>
          <p:cNvPicPr preferRelativeResize="0"/>
          <p:nvPr/>
        </p:nvPicPr>
        <p:blipFill>
          <a:blip r:embed="rId6">
            <a:alphaModFix/>
          </a:blip>
          <a:stretch>
            <a:fillRect/>
          </a:stretch>
        </p:blipFill>
        <p:spPr>
          <a:xfrm>
            <a:off x="4606811" y="938550"/>
            <a:ext cx="4003963" cy="2768397"/>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p41"/>
          <p:cNvSpPr txBox="1"/>
          <p:nvPr>
            <p:ph type="title"/>
          </p:nvPr>
        </p:nvSpPr>
        <p:spPr>
          <a:xfrm>
            <a:off x="457200" y="134098"/>
            <a:ext cx="8229600" cy="690300"/>
          </a:xfrm>
          <a:prstGeom prst="rect">
            <a:avLst/>
          </a:prstGeom>
          <a:noFill/>
          <a:ln>
            <a:noFill/>
          </a:ln>
        </p:spPr>
        <p:txBody>
          <a:bodyPr anchorCtr="0" anchor="ctr" bIns="34275" lIns="68575" spcFirstLastPara="1" rIns="68575" wrap="square" tIns="34275">
            <a:normAutofit/>
          </a:bodyPr>
          <a:lstStyle/>
          <a:p>
            <a:pPr indent="0" lvl="0" marL="0" rtl="0" algn="ctr">
              <a:spcBef>
                <a:spcPts val="0"/>
              </a:spcBef>
              <a:spcAft>
                <a:spcPts val="0"/>
              </a:spcAft>
              <a:buClr>
                <a:schemeClr val="dk1"/>
              </a:buClr>
              <a:buSzPts val="3300"/>
              <a:buFont typeface="Calibri"/>
              <a:buNone/>
            </a:pPr>
            <a:r>
              <a:rPr lang="en" sz="2900">
                <a:latin typeface="Arial"/>
                <a:ea typeface="Arial"/>
                <a:cs typeface="Arial"/>
                <a:sym typeface="Arial"/>
              </a:rPr>
              <a:t>Evaluation: Single Node</a:t>
            </a:r>
            <a:endParaRPr sz="2900">
              <a:latin typeface="Arial"/>
              <a:ea typeface="Arial"/>
              <a:cs typeface="Arial"/>
              <a:sym typeface="Arial"/>
            </a:endParaRPr>
          </a:p>
        </p:txBody>
      </p:sp>
      <p:sp>
        <p:nvSpPr>
          <p:cNvPr id="314" name="Google Shape;314;p41"/>
          <p:cNvSpPr txBox="1"/>
          <p:nvPr>
            <p:ph idx="12" type="sldNum"/>
          </p:nvPr>
        </p:nvSpPr>
        <p:spPr>
          <a:xfrm>
            <a:off x="8165382" y="4666337"/>
            <a:ext cx="521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fld id="{00000000-1234-1234-1234-123412341234}" type="slidenum">
              <a:rPr lang="en"/>
              <a:t>‹#›</a:t>
            </a:fld>
            <a:endParaRPr/>
          </a:p>
        </p:txBody>
      </p:sp>
      <p:sp>
        <p:nvSpPr>
          <p:cNvPr id="315" name="Google Shape;315;p41"/>
          <p:cNvSpPr/>
          <p:nvPr/>
        </p:nvSpPr>
        <p:spPr>
          <a:xfrm>
            <a:off x="523875" y="4666337"/>
            <a:ext cx="2597100" cy="4137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pic>
        <p:nvPicPr>
          <p:cNvPr descr="A picture containing text, clipart&#10;&#10;Description automatically generated" id="316" name="Google Shape;316;p41"/>
          <p:cNvPicPr preferRelativeResize="0"/>
          <p:nvPr/>
        </p:nvPicPr>
        <p:blipFill rotWithShape="1">
          <a:blip r:embed="rId3">
            <a:alphaModFix/>
          </a:blip>
          <a:srcRect b="11933" l="8791" r="5775" t="6606"/>
          <a:stretch/>
        </p:blipFill>
        <p:spPr>
          <a:xfrm>
            <a:off x="578901" y="4637207"/>
            <a:ext cx="1910780" cy="423412"/>
          </a:xfrm>
          <a:prstGeom prst="rect">
            <a:avLst/>
          </a:prstGeom>
          <a:noFill/>
          <a:ln>
            <a:noFill/>
          </a:ln>
        </p:spPr>
      </p:pic>
      <p:pic>
        <p:nvPicPr>
          <p:cNvPr id="317" name="Google Shape;317;p41"/>
          <p:cNvPicPr preferRelativeResize="0"/>
          <p:nvPr/>
        </p:nvPicPr>
        <p:blipFill>
          <a:blip r:embed="rId4">
            <a:alphaModFix/>
          </a:blip>
          <a:stretch>
            <a:fillRect/>
          </a:stretch>
        </p:blipFill>
        <p:spPr>
          <a:xfrm>
            <a:off x="7444450" y="4691047"/>
            <a:ext cx="930099" cy="315741"/>
          </a:xfrm>
          <a:prstGeom prst="rect">
            <a:avLst/>
          </a:prstGeom>
          <a:noFill/>
          <a:ln>
            <a:noFill/>
          </a:ln>
        </p:spPr>
      </p:pic>
      <p:sp>
        <p:nvSpPr>
          <p:cNvPr id="318" name="Google Shape;318;p41"/>
          <p:cNvSpPr txBox="1"/>
          <p:nvPr/>
        </p:nvSpPr>
        <p:spPr>
          <a:xfrm>
            <a:off x="587850" y="3759900"/>
            <a:ext cx="7968300" cy="431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600"/>
              <a:t>Inference Throughput (higher is better)</a:t>
            </a:r>
            <a:endParaRPr sz="1600"/>
          </a:p>
        </p:txBody>
      </p:sp>
      <p:pic>
        <p:nvPicPr>
          <p:cNvPr id="319" name="Google Shape;319;p41"/>
          <p:cNvPicPr preferRelativeResize="0"/>
          <p:nvPr/>
        </p:nvPicPr>
        <p:blipFill>
          <a:blip r:embed="rId5">
            <a:alphaModFix/>
          </a:blip>
          <a:stretch>
            <a:fillRect/>
          </a:stretch>
        </p:blipFill>
        <p:spPr>
          <a:xfrm>
            <a:off x="2459375" y="824400"/>
            <a:ext cx="4225249" cy="296880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p42"/>
          <p:cNvSpPr txBox="1"/>
          <p:nvPr>
            <p:ph type="title"/>
          </p:nvPr>
        </p:nvSpPr>
        <p:spPr>
          <a:xfrm>
            <a:off x="457200" y="134089"/>
            <a:ext cx="8229600" cy="857400"/>
          </a:xfrm>
          <a:prstGeom prst="rect">
            <a:avLst/>
          </a:prstGeom>
          <a:noFill/>
          <a:ln>
            <a:noFill/>
          </a:ln>
        </p:spPr>
        <p:txBody>
          <a:bodyPr anchorCtr="0" anchor="ctr" bIns="34275" lIns="68575" spcFirstLastPara="1" rIns="68575" wrap="square" tIns="34275">
            <a:normAutofit/>
          </a:bodyPr>
          <a:lstStyle/>
          <a:p>
            <a:pPr indent="0" lvl="0" marL="0" rtl="0" algn="ctr">
              <a:spcBef>
                <a:spcPts val="0"/>
              </a:spcBef>
              <a:spcAft>
                <a:spcPts val="0"/>
              </a:spcAft>
              <a:buClr>
                <a:schemeClr val="dk1"/>
              </a:buClr>
              <a:buSzPts val="3300"/>
              <a:buFont typeface="Calibri"/>
              <a:buNone/>
            </a:pPr>
            <a:r>
              <a:rPr lang="en" sz="2900">
                <a:latin typeface="Arial"/>
                <a:ea typeface="Arial"/>
                <a:cs typeface="Arial"/>
                <a:sym typeface="Arial"/>
              </a:rPr>
              <a:t>Evaluation: Multi Node</a:t>
            </a:r>
            <a:endParaRPr sz="2900">
              <a:latin typeface="Arial"/>
              <a:ea typeface="Arial"/>
              <a:cs typeface="Arial"/>
              <a:sym typeface="Arial"/>
            </a:endParaRPr>
          </a:p>
        </p:txBody>
      </p:sp>
      <p:sp>
        <p:nvSpPr>
          <p:cNvPr id="325" name="Google Shape;325;p42"/>
          <p:cNvSpPr txBox="1"/>
          <p:nvPr>
            <p:ph idx="1" type="body"/>
          </p:nvPr>
        </p:nvSpPr>
        <p:spPr>
          <a:xfrm>
            <a:off x="457200" y="1128075"/>
            <a:ext cx="4114800" cy="3394500"/>
          </a:xfrm>
          <a:prstGeom prst="rect">
            <a:avLst/>
          </a:prstGeom>
          <a:noFill/>
          <a:ln>
            <a:noFill/>
          </a:ln>
        </p:spPr>
        <p:txBody>
          <a:bodyPr anchorCtr="0" anchor="t" bIns="34275" lIns="68575" spcFirstLastPara="1" rIns="68575" wrap="square" tIns="34275">
            <a:normAutofit/>
          </a:bodyPr>
          <a:lstStyle/>
          <a:p>
            <a:pPr indent="-317500" lvl="0" marL="457200" rtl="0" algn="l">
              <a:lnSpc>
                <a:spcPct val="105000"/>
              </a:lnSpc>
              <a:spcBef>
                <a:spcPts val="0"/>
              </a:spcBef>
              <a:spcAft>
                <a:spcPts val="0"/>
              </a:spcAft>
              <a:buSzPts val="1400"/>
              <a:buChar char="●"/>
            </a:pPr>
            <a:r>
              <a:rPr lang="en" sz="1400">
                <a:latin typeface="Arial"/>
                <a:ea typeface="Arial"/>
                <a:cs typeface="Arial"/>
                <a:sym typeface="Arial"/>
              </a:rPr>
              <a:t>Dataset: CIFAR-10* - 10 classes, 60000 images </a:t>
            </a:r>
            <a:endParaRPr sz="1400">
              <a:latin typeface="Arial"/>
              <a:ea typeface="Arial"/>
              <a:cs typeface="Arial"/>
              <a:sym typeface="Arial"/>
            </a:endParaRPr>
          </a:p>
          <a:p>
            <a:pPr indent="-317500" lvl="0" marL="457200" rtl="0" algn="l">
              <a:lnSpc>
                <a:spcPct val="105000"/>
              </a:lnSpc>
              <a:spcBef>
                <a:spcPts val="0"/>
              </a:spcBef>
              <a:spcAft>
                <a:spcPts val="0"/>
              </a:spcAft>
              <a:buSzPts val="1400"/>
              <a:buChar char="●"/>
            </a:pPr>
            <a:r>
              <a:rPr lang="en" sz="1400">
                <a:latin typeface="Arial"/>
                <a:ea typeface="Arial"/>
                <a:cs typeface="Arial"/>
                <a:sym typeface="Arial"/>
              </a:rPr>
              <a:t>Train batch size = 128 images</a:t>
            </a:r>
            <a:endParaRPr sz="1208">
              <a:latin typeface="Arial"/>
              <a:ea typeface="Arial"/>
              <a:cs typeface="Arial"/>
              <a:sym typeface="Arial"/>
            </a:endParaRPr>
          </a:p>
          <a:p>
            <a:pPr indent="0" lvl="0" marL="457200" rtl="0" algn="l">
              <a:lnSpc>
                <a:spcPct val="105000"/>
              </a:lnSpc>
              <a:spcBef>
                <a:spcPts val="1200"/>
              </a:spcBef>
              <a:spcAft>
                <a:spcPts val="0"/>
              </a:spcAft>
              <a:buNone/>
            </a:pPr>
            <a:r>
              <a:rPr lang="en" sz="1208">
                <a:latin typeface="Arial"/>
                <a:ea typeface="Arial"/>
                <a:cs typeface="Arial"/>
                <a:sym typeface="Arial"/>
              </a:rPr>
              <a:t>Training : 50,000  images                                                                                            Transforms : Resizing, tensor conversion, normalization  </a:t>
            </a:r>
            <a:endParaRPr sz="2608">
              <a:latin typeface="Arial"/>
              <a:ea typeface="Arial"/>
              <a:cs typeface="Arial"/>
              <a:sym typeface="Arial"/>
            </a:endParaRPr>
          </a:p>
          <a:p>
            <a:pPr indent="0" lvl="0" marL="457200" rtl="0" algn="l">
              <a:lnSpc>
                <a:spcPct val="105000"/>
              </a:lnSpc>
              <a:spcBef>
                <a:spcPts val="1200"/>
              </a:spcBef>
              <a:spcAft>
                <a:spcPts val="0"/>
              </a:spcAft>
              <a:buNone/>
            </a:pPr>
            <a:r>
              <a:rPr lang="en" sz="1208">
                <a:latin typeface="Arial"/>
                <a:ea typeface="Arial"/>
                <a:cs typeface="Arial"/>
                <a:sym typeface="Arial"/>
              </a:rPr>
              <a:t>Evaluation : 10,000 images                                                                          Transforms : Resizing, tensor conversion, normalization</a:t>
            </a:r>
            <a:endParaRPr sz="1500">
              <a:latin typeface="Arial"/>
              <a:ea typeface="Arial"/>
              <a:cs typeface="Arial"/>
              <a:sym typeface="Arial"/>
            </a:endParaRPr>
          </a:p>
          <a:p>
            <a:pPr indent="0" lvl="0" marL="0" rtl="0" algn="l">
              <a:lnSpc>
                <a:spcPct val="105000"/>
              </a:lnSpc>
              <a:spcBef>
                <a:spcPts val="1200"/>
              </a:spcBef>
              <a:spcAft>
                <a:spcPts val="0"/>
              </a:spcAft>
              <a:buNone/>
            </a:pPr>
            <a:r>
              <a:t/>
            </a:r>
            <a:endParaRPr sz="1500">
              <a:latin typeface="Arial"/>
              <a:ea typeface="Arial"/>
              <a:cs typeface="Arial"/>
              <a:sym typeface="Arial"/>
            </a:endParaRPr>
          </a:p>
          <a:p>
            <a:pPr indent="-317500" lvl="0" marL="457200" rtl="0" algn="l">
              <a:lnSpc>
                <a:spcPct val="105000"/>
              </a:lnSpc>
              <a:spcBef>
                <a:spcPts val="0"/>
              </a:spcBef>
              <a:spcAft>
                <a:spcPts val="0"/>
              </a:spcAft>
              <a:buSzPts val="1400"/>
              <a:buChar char="●"/>
            </a:pPr>
            <a:r>
              <a:rPr lang="en" sz="1400">
                <a:latin typeface="Arial"/>
                <a:ea typeface="Arial"/>
                <a:cs typeface="Arial"/>
                <a:sym typeface="Arial"/>
              </a:rPr>
              <a:t>Process mapping achieved by </a:t>
            </a:r>
            <a:r>
              <a:rPr lang="en" sz="1400">
                <a:solidFill>
                  <a:srgbClr val="333333"/>
                </a:solidFill>
                <a:highlight>
                  <a:srgbClr val="F5F5F5"/>
                </a:highlight>
                <a:latin typeface="Arial"/>
                <a:ea typeface="Arial"/>
                <a:cs typeface="Arial"/>
                <a:sym typeface="Arial"/>
              </a:rPr>
              <a:t>--map-by </a:t>
            </a:r>
            <a:r>
              <a:rPr lang="en" sz="1400">
                <a:latin typeface="Arial"/>
                <a:ea typeface="Arial"/>
                <a:cs typeface="Arial"/>
                <a:sym typeface="Arial"/>
              </a:rPr>
              <a:t> flag</a:t>
            </a:r>
            <a:endParaRPr sz="1400">
              <a:latin typeface="Arial"/>
              <a:ea typeface="Arial"/>
              <a:cs typeface="Arial"/>
              <a:sym typeface="Arial"/>
            </a:endParaRPr>
          </a:p>
          <a:p>
            <a:pPr indent="-317500" lvl="0" marL="457200" rtl="0" algn="l">
              <a:lnSpc>
                <a:spcPct val="105000"/>
              </a:lnSpc>
              <a:spcBef>
                <a:spcPts val="0"/>
              </a:spcBef>
              <a:spcAft>
                <a:spcPts val="0"/>
              </a:spcAft>
              <a:buSzPts val="1400"/>
              <a:buFont typeface="Arial"/>
              <a:buChar char="●"/>
            </a:pPr>
            <a:r>
              <a:rPr lang="en" sz="1400">
                <a:latin typeface="Arial"/>
                <a:ea typeface="Arial"/>
                <a:cs typeface="Arial"/>
                <a:sym typeface="Arial"/>
              </a:rPr>
              <a:t>Weak-scaling runs upto 128 nodes</a:t>
            </a:r>
            <a:endParaRPr sz="1400">
              <a:latin typeface="Arial"/>
              <a:ea typeface="Arial"/>
              <a:cs typeface="Arial"/>
              <a:sym typeface="Arial"/>
            </a:endParaRPr>
          </a:p>
        </p:txBody>
      </p:sp>
      <p:sp>
        <p:nvSpPr>
          <p:cNvPr id="326" name="Google Shape;326;p42"/>
          <p:cNvSpPr txBox="1"/>
          <p:nvPr>
            <p:ph idx="12" type="sldNum"/>
          </p:nvPr>
        </p:nvSpPr>
        <p:spPr>
          <a:xfrm>
            <a:off x="8165382" y="4666337"/>
            <a:ext cx="521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fld id="{00000000-1234-1234-1234-123412341234}" type="slidenum">
              <a:rPr lang="en"/>
              <a:t>‹#›</a:t>
            </a:fld>
            <a:endParaRPr/>
          </a:p>
        </p:txBody>
      </p:sp>
      <p:sp>
        <p:nvSpPr>
          <p:cNvPr id="327" name="Google Shape;327;p42"/>
          <p:cNvSpPr/>
          <p:nvPr/>
        </p:nvSpPr>
        <p:spPr>
          <a:xfrm>
            <a:off x="523875" y="4666337"/>
            <a:ext cx="2597100" cy="4137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pic>
        <p:nvPicPr>
          <p:cNvPr descr="A picture containing text, clipart&#10;&#10;Description automatically generated" id="328" name="Google Shape;328;p42"/>
          <p:cNvPicPr preferRelativeResize="0"/>
          <p:nvPr/>
        </p:nvPicPr>
        <p:blipFill rotWithShape="1">
          <a:blip r:embed="rId3">
            <a:alphaModFix/>
          </a:blip>
          <a:srcRect b="11933" l="8791" r="5775" t="6606"/>
          <a:stretch/>
        </p:blipFill>
        <p:spPr>
          <a:xfrm>
            <a:off x="578901" y="4637207"/>
            <a:ext cx="1910780" cy="423412"/>
          </a:xfrm>
          <a:prstGeom prst="rect">
            <a:avLst/>
          </a:prstGeom>
          <a:noFill/>
          <a:ln>
            <a:noFill/>
          </a:ln>
        </p:spPr>
      </p:pic>
      <p:pic>
        <p:nvPicPr>
          <p:cNvPr id="329" name="Google Shape;329;p42"/>
          <p:cNvPicPr preferRelativeResize="0"/>
          <p:nvPr/>
        </p:nvPicPr>
        <p:blipFill>
          <a:blip r:embed="rId4">
            <a:alphaModFix/>
          </a:blip>
          <a:stretch>
            <a:fillRect/>
          </a:stretch>
        </p:blipFill>
        <p:spPr>
          <a:xfrm>
            <a:off x="7444450" y="4691047"/>
            <a:ext cx="930099" cy="315741"/>
          </a:xfrm>
          <a:prstGeom prst="rect">
            <a:avLst/>
          </a:prstGeom>
          <a:noFill/>
          <a:ln>
            <a:noFill/>
          </a:ln>
        </p:spPr>
      </p:pic>
      <p:pic>
        <p:nvPicPr>
          <p:cNvPr id="330" name="Google Shape;330;p42"/>
          <p:cNvPicPr preferRelativeResize="0"/>
          <p:nvPr/>
        </p:nvPicPr>
        <p:blipFill rotWithShape="1">
          <a:blip r:embed="rId5">
            <a:alphaModFix/>
          </a:blip>
          <a:srcRect b="0" l="0" r="0" t="0"/>
          <a:stretch/>
        </p:blipFill>
        <p:spPr>
          <a:xfrm>
            <a:off x="5317750" y="1254765"/>
            <a:ext cx="3514549" cy="274947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sp>
        <p:nvSpPr>
          <p:cNvPr id="335" name="Google Shape;335;p43"/>
          <p:cNvSpPr txBox="1"/>
          <p:nvPr>
            <p:ph type="title"/>
          </p:nvPr>
        </p:nvSpPr>
        <p:spPr>
          <a:xfrm>
            <a:off x="457200" y="134098"/>
            <a:ext cx="8229600" cy="713100"/>
          </a:xfrm>
          <a:prstGeom prst="rect">
            <a:avLst/>
          </a:prstGeom>
          <a:noFill/>
          <a:ln>
            <a:noFill/>
          </a:ln>
        </p:spPr>
        <p:txBody>
          <a:bodyPr anchorCtr="0" anchor="ctr" bIns="34275" lIns="68575" spcFirstLastPara="1" rIns="68575" wrap="square" tIns="34275">
            <a:normAutofit/>
          </a:bodyPr>
          <a:lstStyle/>
          <a:p>
            <a:pPr indent="0" lvl="0" marL="0" rtl="0" algn="ctr">
              <a:spcBef>
                <a:spcPts val="0"/>
              </a:spcBef>
              <a:spcAft>
                <a:spcPts val="0"/>
              </a:spcAft>
              <a:buClr>
                <a:schemeClr val="dk1"/>
              </a:buClr>
              <a:buSzPts val="3300"/>
              <a:buFont typeface="Calibri"/>
              <a:buNone/>
            </a:pPr>
            <a:r>
              <a:rPr lang="en" sz="2900">
                <a:latin typeface="Arial"/>
                <a:ea typeface="Arial"/>
                <a:cs typeface="Arial"/>
                <a:sym typeface="Arial"/>
              </a:rPr>
              <a:t>Evaluation: Multi Node</a:t>
            </a:r>
            <a:endParaRPr sz="2900">
              <a:latin typeface="Arial"/>
              <a:ea typeface="Arial"/>
              <a:cs typeface="Arial"/>
              <a:sym typeface="Arial"/>
            </a:endParaRPr>
          </a:p>
        </p:txBody>
      </p:sp>
      <p:sp>
        <p:nvSpPr>
          <p:cNvPr id="336" name="Google Shape;336;p43"/>
          <p:cNvSpPr txBox="1"/>
          <p:nvPr>
            <p:ph idx="12" type="sldNum"/>
          </p:nvPr>
        </p:nvSpPr>
        <p:spPr>
          <a:xfrm>
            <a:off x="8165382" y="4666337"/>
            <a:ext cx="521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fld id="{00000000-1234-1234-1234-123412341234}" type="slidenum">
              <a:rPr lang="en"/>
              <a:t>‹#›</a:t>
            </a:fld>
            <a:endParaRPr/>
          </a:p>
        </p:txBody>
      </p:sp>
      <p:sp>
        <p:nvSpPr>
          <p:cNvPr id="337" name="Google Shape;337;p43"/>
          <p:cNvSpPr/>
          <p:nvPr/>
        </p:nvSpPr>
        <p:spPr>
          <a:xfrm>
            <a:off x="523875" y="4666337"/>
            <a:ext cx="2597100" cy="4137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pic>
        <p:nvPicPr>
          <p:cNvPr descr="A picture containing text, clipart&#10;&#10;Description automatically generated" id="338" name="Google Shape;338;p43"/>
          <p:cNvPicPr preferRelativeResize="0"/>
          <p:nvPr/>
        </p:nvPicPr>
        <p:blipFill rotWithShape="1">
          <a:blip r:embed="rId3">
            <a:alphaModFix/>
          </a:blip>
          <a:srcRect b="11933" l="8791" r="5775" t="6606"/>
          <a:stretch/>
        </p:blipFill>
        <p:spPr>
          <a:xfrm>
            <a:off x="578901" y="4637207"/>
            <a:ext cx="1910780" cy="423412"/>
          </a:xfrm>
          <a:prstGeom prst="rect">
            <a:avLst/>
          </a:prstGeom>
          <a:noFill/>
          <a:ln>
            <a:noFill/>
          </a:ln>
        </p:spPr>
      </p:pic>
      <p:pic>
        <p:nvPicPr>
          <p:cNvPr id="339" name="Google Shape;339;p43"/>
          <p:cNvPicPr preferRelativeResize="0"/>
          <p:nvPr/>
        </p:nvPicPr>
        <p:blipFill>
          <a:blip r:embed="rId4">
            <a:alphaModFix/>
          </a:blip>
          <a:stretch>
            <a:fillRect/>
          </a:stretch>
        </p:blipFill>
        <p:spPr>
          <a:xfrm>
            <a:off x="7444450" y="4691047"/>
            <a:ext cx="930099" cy="315741"/>
          </a:xfrm>
          <a:prstGeom prst="rect">
            <a:avLst/>
          </a:prstGeom>
          <a:noFill/>
          <a:ln>
            <a:noFill/>
          </a:ln>
        </p:spPr>
      </p:pic>
      <p:sp>
        <p:nvSpPr>
          <p:cNvPr id="340" name="Google Shape;340;p43"/>
          <p:cNvSpPr txBox="1"/>
          <p:nvPr/>
        </p:nvSpPr>
        <p:spPr>
          <a:xfrm>
            <a:off x="587850" y="3759900"/>
            <a:ext cx="7968300" cy="431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600"/>
              <a:t>Training </a:t>
            </a:r>
            <a:r>
              <a:rPr lang="en" sz="1600"/>
              <a:t>Throughput (higher is better)</a:t>
            </a:r>
            <a:endParaRPr sz="1600"/>
          </a:p>
        </p:txBody>
      </p:sp>
      <p:pic>
        <p:nvPicPr>
          <p:cNvPr id="341" name="Google Shape;341;p43"/>
          <p:cNvPicPr preferRelativeResize="0"/>
          <p:nvPr/>
        </p:nvPicPr>
        <p:blipFill>
          <a:blip r:embed="rId5">
            <a:alphaModFix/>
          </a:blip>
          <a:stretch>
            <a:fillRect/>
          </a:stretch>
        </p:blipFill>
        <p:spPr>
          <a:xfrm>
            <a:off x="38925" y="1143889"/>
            <a:ext cx="4204564" cy="2463612"/>
          </a:xfrm>
          <a:prstGeom prst="rect">
            <a:avLst/>
          </a:prstGeom>
          <a:noFill/>
          <a:ln>
            <a:noFill/>
          </a:ln>
        </p:spPr>
      </p:pic>
      <p:pic>
        <p:nvPicPr>
          <p:cNvPr id="342" name="Google Shape;342;p43"/>
          <p:cNvPicPr preferRelativeResize="0"/>
          <p:nvPr/>
        </p:nvPicPr>
        <p:blipFill>
          <a:blip r:embed="rId6">
            <a:alphaModFix/>
          </a:blip>
          <a:stretch>
            <a:fillRect/>
          </a:stretch>
        </p:blipFill>
        <p:spPr>
          <a:xfrm>
            <a:off x="4282600" y="1215500"/>
            <a:ext cx="4663598" cy="232040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26"/>
          <p:cNvSpPr txBox="1"/>
          <p:nvPr>
            <p:ph type="title"/>
          </p:nvPr>
        </p:nvSpPr>
        <p:spPr>
          <a:xfrm>
            <a:off x="523875" y="88100"/>
            <a:ext cx="8163000" cy="671700"/>
          </a:xfrm>
          <a:prstGeom prst="rect">
            <a:avLst/>
          </a:prstGeom>
          <a:noFill/>
          <a:ln>
            <a:noFill/>
          </a:ln>
        </p:spPr>
        <p:txBody>
          <a:bodyPr anchorCtr="0" anchor="ctr" bIns="34275" lIns="68575" spcFirstLastPara="1" rIns="68575" wrap="square" tIns="34275">
            <a:normAutofit/>
          </a:bodyPr>
          <a:lstStyle/>
          <a:p>
            <a:pPr indent="0" lvl="0" marL="0" rtl="0" algn="ctr">
              <a:spcBef>
                <a:spcPts val="0"/>
              </a:spcBef>
              <a:spcAft>
                <a:spcPts val="0"/>
              </a:spcAft>
              <a:buClr>
                <a:schemeClr val="dk1"/>
              </a:buClr>
              <a:buSzPts val="3300"/>
              <a:buFont typeface="Calibri"/>
              <a:buNone/>
            </a:pPr>
            <a:r>
              <a:rPr lang="en" sz="2900">
                <a:latin typeface="Arial"/>
                <a:ea typeface="Arial"/>
                <a:cs typeface="Arial"/>
                <a:sym typeface="Arial"/>
              </a:rPr>
              <a:t>Agenda</a:t>
            </a:r>
            <a:endParaRPr sz="2900">
              <a:latin typeface="Arial"/>
              <a:ea typeface="Arial"/>
              <a:cs typeface="Arial"/>
              <a:sym typeface="Arial"/>
            </a:endParaRPr>
          </a:p>
        </p:txBody>
      </p:sp>
      <p:sp>
        <p:nvSpPr>
          <p:cNvPr id="145" name="Google Shape;145;p26"/>
          <p:cNvSpPr txBox="1"/>
          <p:nvPr>
            <p:ph idx="1" type="body"/>
          </p:nvPr>
        </p:nvSpPr>
        <p:spPr>
          <a:xfrm>
            <a:off x="523875" y="845000"/>
            <a:ext cx="8163000" cy="3636900"/>
          </a:xfrm>
          <a:prstGeom prst="rect">
            <a:avLst/>
          </a:prstGeom>
          <a:noFill/>
          <a:ln>
            <a:noFill/>
          </a:ln>
        </p:spPr>
        <p:txBody>
          <a:bodyPr anchorCtr="0" anchor="t" bIns="34275" lIns="68575" spcFirstLastPara="1" rIns="68575" wrap="square" tIns="34275">
            <a:normAutofit/>
          </a:bodyPr>
          <a:lstStyle/>
          <a:p>
            <a:pPr indent="-196850" lvl="0" marL="254000" rtl="0" algn="l">
              <a:lnSpc>
                <a:spcPct val="80000"/>
              </a:lnSpc>
              <a:spcBef>
                <a:spcPts val="500"/>
              </a:spcBef>
              <a:spcAft>
                <a:spcPts val="0"/>
              </a:spcAft>
              <a:buClr>
                <a:srgbClr val="000000"/>
              </a:buClr>
              <a:buSzPts val="1500"/>
              <a:buChar char="•"/>
            </a:pPr>
            <a:r>
              <a:rPr lang="en" sz="1500">
                <a:solidFill>
                  <a:srgbClr val="000000"/>
                </a:solidFill>
                <a:latin typeface="Arial"/>
                <a:ea typeface="Arial"/>
                <a:cs typeface="Arial"/>
                <a:sym typeface="Arial"/>
              </a:rPr>
              <a:t>Introduction: Machine Learning</a:t>
            </a:r>
            <a:endParaRPr sz="1500">
              <a:latin typeface="Arial"/>
              <a:ea typeface="Arial"/>
              <a:cs typeface="Arial"/>
              <a:sym typeface="Arial"/>
            </a:endParaRPr>
          </a:p>
          <a:p>
            <a:pPr indent="-196850" lvl="0" marL="254000" rtl="0" algn="l">
              <a:lnSpc>
                <a:spcPct val="80000"/>
              </a:lnSpc>
              <a:spcBef>
                <a:spcPts val="500"/>
              </a:spcBef>
              <a:spcAft>
                <a:spcPts val="0"/>
              </a:spcAft>
              <a:buClr>
                <a:srgbClr val="000000"/>
              </a:buClr>
              <a:buSzPts val="1500"/>
              <a:buChar char="•"/>
            </a:pPr>
            <a:r>
              <a:rPr lang="en" sz="1500">
                <a:solidFill>
                  <a:srgbClr val="000000"/>
                </a:solidFill>
                <a:latin typeface="Arial"/>
                <a:ea typeface="Arial"/>
                <a:cs typeface="Arial"/>
                <a:sym typeface="Arial"/>
              </a:rPr>
              <a:t>Software Stack and Communications Setup</a:t>
            </a:r>
            <a:endParaRPr sz="1500">
              <a:latin typeface="Arial"/>
              <a:ea typeface="Arial"/>
              <a:cs typeface="Arial"/>
              <a:sym typeface="Arial"/>
            </a:endParaRPr>
          </a:p>
          <a:p>
            <a:pPr indent="-196850" lvl="0" marL="254000" rtl="0" algn="l">
              <a:lnSpc>
                <a:spcPct val="80000"/>
              </a:lnSpc>
              <a:spcBef>
                <a:spcPts val="500"/>
              </a:spcBef>
              <a:spcAft>
                <a:spcPts val="0"/>
              </a:spcAft>
              <a:buClr>
                <a:srgbClr val="000000"/>
              </a:buClr>
              <a:buSzPts val="1500"/>
              <a:buChar char="•"/>
            </a:pPr>
            <a:r>
              <a:rPr lang="en" sz="1500">
                <a:solidFill>
                  <a:srgbClr val="000000"/>
                </a:solidFill>
                <a:latin typeface="Arial"/>
                <a:ea typeface="Arial"/>
                <a:cs typeface="Arial"/>
                <a:sym typeface="Arial"/>
              </a:rPr>
              <a:t>oneDNN</a:t>
            </a:r>
            <a:endParaRPr sz="1500">
              <a:solidFill>
                <a:srgbClr val="000000"/>
              </a:solidFill>
              <a:latin typeface="Arial"/>
              <a:ea typeface="Arial"/>
              <a:cs typeface="Arial"/>
              <a:sym typeface="Arial"/>
            </a:endParaRPr>
          </a:p>
          <a:p>
            <a:pPr indent="-196850" lvl="0" marL="254000" rtl="0" algn="l">
              <a:lnSpc>
                <a:spcPct val="80000"/>
              </a:lnSpc>
              <a:spcBef>
                <a:spcPts val="500"/>
              </a:spcBef>
              <a:spcAft>
                <a:spcPts val="0"/>
              </a:spcAft>
              <a:buClr>
                <a:srgbClr val="000000"/>
              </a:buClr>
              <a:buSzPts val="1500"/>
              <a:buFont typeface="Arial"/>
              <a:buChar char="•"/>
            </a:pPr>
            <a:r>
              <a:rPr lang="en" sz="1500">
                <a:solidFill>
                  <a:srgbClr val="000000"/>
                </a:solidFill>
                <a:latin typeface="Arial"/>
                <a:ea typeface="Arial"/>
                <a:cs typeface="Arial"/>
                <a:sym typeface="Arial"/>
              </a:rPr>
              <a:t>CPU, Compiler and BLAS Libraries</a:t>
            </a:r>
            <a:endParaRPr sz="1500">
              <a:solidFill>
                <a:srgbClr val="000000"/>
              </a:solidFill>
              <a:latin typeface="Arial"/>
              <a:ea typeface="Arial"/>
              <a:cs typeface="Arial"/>
              <a:sym typeface="Arial"/>
            </a:endParaRPr>
          </a:p>
          <a:p>
            <a:pPr indent="-196850" lvl="0" marL="254000" rtl="0" algn="l">
              <a:lnSpc>
                <a:spcPct val="80000"/>
              </a:lnSpc>
              <a:spcBef>
                <a:spcPts val="500"/>
              </a:spcBef>
              <a:spcAft>
                <a:spcPts val="0"/>
              </a:spcAft>
              <a:buClr>
                <a:srgbClr val="000000"/>
              </a:buClr>
              <a:buSzPts val="1500"/>
              <a:buFont typeface="Arial"/>
              <a:buChar char="•"/>
            </a:pPr>
            <a:r>
              <a:rPr lang="en" sz="1500">
                <a:solidFill>
                  <a:srgbClr val="000000"/>
                </a:solidFill>
                <a:latin typeface="Arial"/>
                <a:ea typeface="Arial"/>
                <a:cs typeface="Arial"/>
                <a:sym typeface="Arial"/>
              </a:rPr>
              <a:t>Evaluation:</a:t>
            </a:r>
            <a:endParaRPr sz="1500">
              <a:solidFill>
                <a:srgbClr val="000000"/>
              </a:solidFill>
              <a:latin typeface="Arial"/>
              <a:ea typeface="Arial"/>
              <a:cs typeface="Arial"/>
              <a:sym typeface="Arial"/>
            </a:endParaRPr>
          </a:p>
          <a:p>
            <a:pPr indent="-222250" lvl="1" marL="558800" rtl="0" algn="l">
              <a:lnSpc>
                <a:spcPct val="80000"/>
              </a:lnSpc>
              <a:spcBef>
                <a:spcPts val="500"/>
              </a:spcBef>
              <a:spcAft>
                <a:spcPts val="0"/>
              </a:spcAft>
              <a:buClr>
                <a:srgbClr val="000000"/>
              </a:buClr>
              <a:buSzPts val="1500"/>
              <a:buFont typeface="Arial"/>
              <a:buChar char="–"/>
            </a:pPr>
            <a:r>
              <a:rPr lang="en" sz="1500">
                <a:solidFill>
                  <a:srgbClr val="000000"/>
                </a:solidFill>
                <a:latin typeface="Arial"/>
                <a:ea typeface="Arial"/>
                <a:cs typeface="Arial"/>
                <a:sym typeface="Arial"/>
              </a:rPr>
              <a:t>benchDNN</a:t>
            </a:r>
            <a:endParaRPr sz="1500">
              <a:solidFill>
                <a:srgbClr val="000000"/>
              </a:solidFill>
              <a:latin typeface="Arial"/>
              <a:ea typeface="Arial"/>
              <a:cs typeface="Arial"/>
              <a:sym typeface="Arial"/>
            </a:endParaRPr>
          </a:p>
          <a:p>
            <a:pPr indent="-222250" lvl="1" marL="558800" rtl="0" algn="l">
              <a:lnSpc>
                <a:spcPct val="80000"/>
              </a:lnSpc>
              <a:spcBef>
                <a:spcPts val="500"/>
              </a:spcBef>
              <a:spcAft>
                <a:spcPts val="0"/>
              </a:spcAft>
              <a:buClr>
                <a:srgbClr val="000000"/>
              </a:buClr>
              <a:buSzPts val="1500"/>
              <a:buFont typeface="Arial"/>
              <a:buChar char="–"/>
            </a:pPr>
            <a:r>
              <a:rPr lang="en" sz="1500">
                <a:solidFill>
                  <a:srgbClr val="000000"/>
                </a:solidFill>
                <a:latin typeface="Arial"/>
                <a:ea typeface="Arial"/>
                <a:cs typeface="Arial"/>
                <a:sym typeface="Arial"/>
              </a:rPr>
              <a:t>Models Used</a:t>
            </a:r>
            <a:endParaRPr sz="1500">
              <a:solidFill>
                <a:srgbClr val="000000"/>
              </a:solidFill>
              <a:latin typeface="Arial"/>
              <a:ea typeface="Arial"/>
              <a:cs typeface="Arial"/>
              <a:sym typeface="Arial"/>
            </a:endParaRPr>
          </a:p>
          <a:p>
            <a:pPr indent="-222250" lvl="1" marL="558800" rtl="0" algn="l">
              <a:lnSpc>
                <a:spcPct val="80000"/>
              </a:lnSpc>
              <a:spcBef>
                <a:spcPts val="500"/>
              </a:spcBef>
              <a:spcAft>
                <a:spcPts val="0"/>
              </a:spcAft>
              <a:buClr>
                <a:srgbClr val="000000"/>
              </a:buClr>
              <a:buSzPts val="1500"/>
              <a:buFont typeface="Arial"/>
              <a:buChar char="–"/>
            </a:pPr>
            <a:r>
              <a:rPr lang="en" sz="1500">
                <a:solidFill>
                  <a:srgbClr val="000000"/>
                </a:solidFill>
                <a:latin typeface="Arial"/>
                <a:ea typeface="Arial"/>
                <a:cs typeface="Arial"/>
                <a:sym typeface="Arial"/>
              </a:rPr>
              <a:t>Single Node</a:t>
            </a:r>
            <a:endParaRPr sz="1500">
              <a:solidFill>
                <a:srgbClr val="000000"/>
              </a:solidFill>
              <a:latin typeface="Arial"/>
              <a:ea typeface="Arial"/>
              <a:cs typeface="Arial"/>
              <a:sym typeface="Arial"/>
            </a:endParaRPr>
          </a:p>
          <a:p>
            <a:pPr indent="-222250" lvl="1" marL="558800" rtl="0" algn="l">
              <a:lnSpc>
                <a:spcPct val="80000"/>
              </a:lnSpc>
              <a:spcBef>
                <a:spcPts val="500"/>
              </a:spcBef>
              <a:spcAft>
                <a:spcPts val="0"/>
              </a:spcAft>
              <a:buClr>
                <a:srgbClr val="000000"/>
              </a:buClr>
              <a:buSzPts val="1500"/>
              <a:buFont typeface="Arial"/>
              <a:buChar char="–"/>
            </a:pPr>
            <a:r>
              <a:rPr lang="en" sz="1500">
                <a:solidFill>
                  <a:srgbClr val="000000"/>
                </a:solidFill>
                <a:latin typeface="Arial"/>
                <a:ea typeface="Arial"/>
                <a:cs typeface="Arial"/>
                <a:sym typeface="Arial"/>
              </a:rPr>
              <a:t>Multi Node</a:t>
            </a:r>
            <a:endParaRPr sz="1500">
              <a:solidFill>
                <a:srgbClr val="000000"/>
              </a:solidFill>
              <a:latin typeface="Arial"/>
              <a:ea typeface="Arial"/>
              <a:cs typeface="Arial"/>
              <a:sym typeface="Arial"/>
            </a:endParaRPr>
          </a:p>
          <a:p>
            <a:pPr indent="-222250" lvl="1" marL="558800" rtl="0" algn="l">
              <a:lnSpc>
                <a:spcPct val="80000"/>
              </a:lnSpc>
              <a:spcBef>
                <a:spcPts val="500"/>
              </a:spcBef>
              <a:spcAft>
                <a:spcPts val="0"/>
              </a:spcAft>
              <a:buClr>
                <a:srgbClr val="000000"/>
              </a:buClr>
              <a:buSzPts val="1500"/>
              <a:buFont typeface="Arial"/>
              <a:buChar char="–"/>
            </a:pPr>
            <a:r>
              <a:rPr lang="en" sz="1500">
                <a:solidFill>
                  <a:srgbClr val="000000"/>
                </a:solidFill>
                <a:latin typeface="Arial"/>
                <a:ea typeface="Arial"/>
                <a:cs typeface="Arial"/>
                <a:sym typeface="Arial"/>
              </a:rPr>
              <a:t>ARM Compiler Performance</a:t>
            </a:r>
            <a:endParaRPr sz="1500">
              <a:solidFill>
                <a:srgbClr val="000000"/>
              </a:solidFill>
              <a:latin typeface="Arial"/>
              <a:ea typeface="Arial"/>
              <a:cs typeface="Arial"/>
              <a:sym typeface="Arial"/>
            </a:endParaRPr>
          </a:p>
          <a:p>
            <a:pPr indent="-260350" lvl="0" marL="254000" rtl="0" algn="l">
              <a:lnSpc>
                <a:spcPct val="80000"/>
              </a:lnSpc>
              <a:spcBef>
                <a:spcPts val="500"/>
              </a:spcBef>
              <a:spcAft>
                <a:spcPts val="0"/>
              </a:spcAft>
              <a:buClr>
                <a:srgbClr val="000000"/>
              </a:buClr>
              <a:buSzPts val="1500"/>
              <a:buFont typeface="Arial"/>
              <a:buChar char="•"/>
            </a:pPr>
            <a:r>
              <a:rPr lang="en" sz="1500">
                <a:solidFill>
                  <a:srgbClr val="000000"/>
                </a:solidFill>
                <a:latin typeface="Arial"/>
                <a:ea typeface="Arial"/>
                <a:cs typeface="Arial"/>
                <a:sym typeface="Arial"/>
              </a:rPr>
              <a:t>Remarks</a:t>
            </a:r>
            <a:endParaRPr sz="1500">
              <a:solidFill>
                <a:srgbClr val="000000"/>
              </a:solidFill>
              <a:latin typeface="Arial"/>
              <a:ea typeface="Arial"/>
              <a:cs typeface="Arial"/>
              <a:sym typeface="Arial"/>
            </a:endParaRPr>
          </a:p>
          <a:p>
            <a:pPr indent="-260350" lvl="0" marL="254000" rtl="0" algn="l">
              <a:lnSpc>
                <a:spcPct val="80000"/>
              </a:lnSpc>
              <a:spcBef>
                <a:spcPts val="500"/>
              </a:spcBef>
              <a:spcAft>
                <a:spcPts val="0"/>
              </a:spcAft>
              <a:buClr>
                <a:srgbClr val="000000"/>
              </a:buClr>
              <a:buSzPts val="1500"/>
              <a:buFont typeface="Arial"/>
              <a:buChar char="•"/>
            </a:pPr>
            <a:r>
              <a:rPr lang="en" sz="1500">
                <a:solidFill>
                  <a:srgbClr val="000000"/>
                </a:solidFill>
                <a:latin typeface="Arial"/>
                <a:ea typeface="Arial"/>
                <a:cs typeface="Arial"/>
                <a:sym typeface="Arial"/>
              </a:rPr>
              <a:t>Conclusion</a:t>
            </a:r>
            <a:endParaRPr sz="1500">
              <a:solidFill>
                <a:srgbClr val="000000"/>
              </a:solidFill>
              <a:latin typeface="Arial"/>
              <a:ea typeface="Arial"/>
              <a:cs typeface="Arial"/>
              <a:sym typeface="Arial"/>
            </a:endParaRPr>
          </a:p>
          <a:p>
            <a:pPr indent="-260350" lvl="0" marL="254000" rtl="0" algn="l">
              <a:lnSpc>
                <a:spcPct val="80000"/>
              </a:lnSpc>
              <a:spcBef>
                <a:spcPts val="500"/>
              </a:spcBef>
              <a:spcAft>
                <a:spcPts val="0"/>
              </a:spcAft>
              <a:buClr>
                <a:srgbClr val="000000"/>
              </a:buClr>
              <a:buSzPts val="1500"/>
              <a:buFont typeface="Arial"/>
              <a:buChar char="•"/>
            </a:pPr>
            <a:r>
              <a:rPr lang="en" sz="1500">
                <a:solidFill>
                  <a:srgbClr val="000000"/>
                </a:solidFill>
                <a:latin typeface="Arial"/>
                <a:ea typeface="Arial"/>
                <a:cs typeface="Arial"/>
                <a:sym typeface="Arial"/>
              </a:rPr>
              <a:t>Acknowledgements</a:t>
            </a:r>
            <a:endParaRPr sz="1500">
              <a:solidFill>
                <a:srgbClr val="000000"/>
              </a:solidFill>
              <a:latin typeface="Arial"/>
              <a:ea typeface="Arial"/>
              <a:cs typeface="Arial"/>
              <a:sym typeface="Arial"/>
            </a:endParaRPr>
          </a:p>
        </p:txBody>
      </p:sp>
      <p:sp>
        <p:nvSpPr>
          <p:cNvPr id="146" name="Google Shape;146;p26"/>
          <p:cNvSpPr txBox="1"/>
          <p:nvPr>
            <p:ph idx="12" type="sldNum"/>
          </p:nvPr>
        </p:nvSpPr>
        <p:spPr>
          <a:xfrm>
            <a:off x="8165382" y="4666337"/>
            <a:ext cx="521419" cy="273844"/>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fld id="{00000000-1234-1234-1234-123412341234}" type="slidenum">
              <a:rPr lang="en"/>
              <a:t>‹#›</a:t>
            </a:fld>
            <a:endParaRPr/>
          </a:p>
        </p:txBody>
      </p:sp>
      <p:sp>
        <p:nvSpPr>
          <p:cNvPr id="147" name="Google Shape;147;p26"/>
          <p:cNvSpPr/>
          <p:nvPr/>
        </p:nvSpPr>
        <p:spPr>
          <a:xfrm>
            <a:off x="523875" y="4666337"/>
            <a:ext cx="2597150" cy="413663"/>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pic>
        <p:nvPicPr>
          <p:cNvPr descr="A picture containing text, clipart&#10;&#10;Description automatically generated" id="148" name="Google Shape;148;p26"/>
          <p:cNvPicPr preferRelativeResize="0"/>
          <p:nvPr/>
        </p:nvPicPr>
        <p:blipFill rotWithShape="1">
          <a:blip r:embed="rId3">
            <a:alphaModFix/>
          </a:blip>
          <a:srcRect b="11933" l="8794" r="5773" t="6607"/>
          <a:stretch/>
        </p:blipFill>
        <p:spPr>
          <a:xfrm>
            <a:off x="578901" y="4637207"/>
            <a:ext cx="1910780" cy="423413"/>
          </a:xfrm>
          <a:prstGeom prst="rect">
            <a:avLst/>
          </a:prstGeom>
          <a:noFill/>
          <a:ln>
            <a:noFill/>
          </a:ln>
        </p:spPr>
      </p:pic>
      <p:pic>
        <p:nvPicPr>
          <p:cNvPr id="149" name="Google Shape;149;p26"/>
          <p:cNvPicPr preferRelativeResize="0"/>
          <p:nvPr/>
        </p:nvPicPr>
        <p:blipFill>
          <a:blip r:embed="rId4">
            <a:alphaModFix/>
          </a:blip>
          <a:stretch>
            <a:fillRect/>
          </a:stretch>
        </p:blipFill>
        <p:spPr>
          <a:xfrm>
            <a:off x="7444450" y="4691047"/>
            <a:ext cx="930099" cy="31574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sp>
        <p:nvSpPr>
          <p:cNvPr id="347" name="Google Shape;347;p44"/>
          <p:cNvSpPr txBox="1"/>
          <p:nvPr>
            <p:ph type="title"/>
          </p:nvPr>
        </p:nvSpPr>
        <p:spPr>
          <a:xfrm>
            <a:off x="457200" y="134098"/>
            <a:ext cx="8229600" cy="705600"/>
          </a:xfrm>
          <a:prstGeom prst="rect">
            <a:avLst/>
          </a:prstGeom>
          <a:noFill/>
          <a:ln>
            <a:noFill/>
          </a:ln>
        </p:spPr>
        <p:txBody>
          <a:bodyPr anchorCtr="0" anchor="ctr" bIns="34275" lIns="68575" spcFirstLastPara="1" rIns="68575" wrap="square" tIns="34275">
            <a:normAutofit/>
          </a:bodyPr>
          <a:lstStyle/>
          <a:p>
            <a:pPr indent="0" lvl="0" marL="0" rtl="0" algn="ctr">
              <a:spcBef>
                <a:spcPts val="0"/>
              </a:spcBef>
              <a:spcAft>
                <a:spcPts val="0"/>
              </a:spcAft>
              <a:buClr>
                <a:schemeClr val="dk1"/>
              </a:buClr>
              <a:buSzPts val="3300"/>
              <a:buFont typeface="Calibri"/>
              <a:buNone/>
            </a:pPr>
            <a:r>
              <a:rPr lang="en" sz="2900">
                <a:latin typeface="Arial"/>
                <a:ea typeface="Arial"/>
                <a:cs typeface="Arial"/>
                <a:sym typeface="Arial"/>
              </a:rPr>
              <a:t>Evaluation: Multi Node</a:t>
            </a:r>
            <a:endParaRPr sz="2900">
              <a:latin typeface="Arial"/>
              <a:ea typeface="Arial"/>
              <a:cs typeface="Arial"/>
              <a:sym typeface="Arial"/>
            </a:endParaRPr>
          </a:p>
        </p:txBody>
      </p:sp>
      <p:sp>
        <p:nvSpPr>
          <p:cNvPr id="348" name="Google Shape;348;p44"/>
          <p:cNvSpPr txBox="1"/>
          <p:nvPr>
            <p:ph idx="12" type="sldNum"/>
          </p:nvPr>
        </p:nvSpPr>
        <p:spPr>
          <a:xfrm>
            <a:off x="8165382" y="4666337"/>
            <a:ext cx="521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fld id="{00000000-1234-1234-1234-123412341234}" type="slidenum">
              <a:rPr lang="en"/>
              <a:t>‹#›</a:t>
            </a:fld>
            <a:endParaRPr/>
          </a:p>
        </p:txBody>
      </p:sp>
      <p:sp>
        <p:nvSpPr>
          <p:cNvPr id="349" name="Google Shape;349;p44"/>
          <p:cNvSpPr/>
          <p:nvPr/>
        </p:nvSpPr>
        <p:spPr>
          <a:xfrm>
            <a:off x="523875" y="4666337"/>
            <a:ext cx="2597100" cy="4137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pic>
        <p:nvPicPr>
          <p:cNvPr descr="A picture containing text, clipart&#10;&#10;Description automatically generated" id="350" name="Google Shape;350;p44"/>
          <p:cNvPicPr preferRelativeResize="0"/>
          <p:nvPr/>
        </p:nvPicPr>
        <p:blipFill rotWithShape="1">
          <a:blip r:embed="rId3">
            <a:alphaModFix/>
          </a:blip>
          <a:srcRect b="11933" l="8791" r="5775" t="6606"/>
          <a:stretch/>
        </p:blipFill>
        <p:spPr>
          <a:xfrm>
            <a:off x="578901" y="4637207"/>
            <a:ext cx="1910780" cy="423412"/>
          </a:xfrm>
          <a:prstGeom prst="rect">
            <a:avLst/>
          </a:prstGeom>
          <a:noFill/>
          <a:ln>
            <a:noFill/>
          </a:ln>
        </p:spPr>
      </p:pic>
      <p:pic>
        <p:nvPicPr>
          <p:cNvPr id="351" name="Google Shape;351;p44"/>
          <p:cNvPicPr preferRelativeResize="0"/>
          <p:nvPr/>
        </p:nvPicPr>
        <p:blipFill>
          <a:blip r:embed="rId4">
            <a:alphaModFix/>
          </a:blip>
          <a:stretch>
            <a:fillRect/>
          </a:stretch>
        </p:blipFill>
        <p:spPr>
          <a:xfrm>
            <a:off x="7444450" y="4691047"/>
            <a:ext cx="930099" cy="315741"/>
          </a:xfrm>
          <a:prstGeom prst="rect">
            <a:avLst/>
          </a:prstGeom>
          <a:noFill/>
          <a:ln>
            <a:noFill/>
          </a:ln>
        </p:spPr>
      </p:pic>
      <p:sp>
        <p:nvSpPr>
          <p:cNvPr id="352" name="Google Shape;352;p44"/>
          <p:cNvSpPr txBox="1"/>
          <p:nvPr/>
        </p:nvSpPr>
        <p:spPr>
          <a:xfrm>
            <a:off x="587850" y="3759900"/>
            <a:ext cx="7968300" cy="431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600"/>
              <a:t>Training </a:t>
            </a:r>
            <a:r>
              <a:rPr lang="en" sz="1600"/>
              <a:t>Throughput (higher is better)</a:t>
            </a:r>
            <a:endParaRPr sz="1600"/>
          </a:p>
        </p:txBody>
      </p:sp>
      <p:pic>
        <p:nvPicPr>
          <p:cNvPr id="353" name="Google Shape;353;p44"/>
          <p:cNvPicPr preferRelativeResize="0"/>
          <p:nvPr/>
        </p:nvPicPr>
        <p:blipFill>
          <a:blip r:embed="rId5">
            <a:alphaModFix/>
          </a:blip>
          <a:stretch>
            <a:fillRect/>
          </a:stretch>
        </p:blipFill>
        <p:spPr>
          <a:xfrm>
            <a:off x="1953975" y="839700"/>
            <a:ext cx="5236050" cy="29197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7" name="Shape 357"/>
        <p:cNvGrpSpPr/>
        <p:nvPr/>
      </p:nvGrpSpPr>
      <p:grpSpPr>
        <a:xfrm>
          <a:off x="0" y="0"/>
          <a:ext cx="0" cy="0"/>
          <a:chOff x="0" y="0"/>
          <a:chExt cx="0" cy="0"/>
        </a:xfrm>
      </p:grpSpPr>
      <p:sp>
        <p:nvSpPr>
          <p:cNvPr id="358" name="Google Shape;358;p45"/>
          <p:cNvSpPr txBox="1"/>
          <p:nvPr>
            <p:ph type="title"/>
          </p:nvPr>
        </p:nvSpPr>
        <p:spPr>
          <a:xfrm>
            <a:off x="457200" y="134089"/>
            <a:ext cx="8229600" cy="857400"/>
          </a:xfrm>
          <a:prstGeom prst="rect">
            <a:avLst/>
          </a:prstGeom>
          <a:noFill/>
          <a:ln>
            <a:noFill/>
          </a:ln>
        </p:spPr>
        <p:txBody>
          <a:bodyPr anchorCtr="0" anchor="ctr" bIns="34275" lIns="68575" spcFirstLastPara="1" rIns="68575" wrap="square" tIns="34275">
            <a:normAutofit/>
          </a:bodyPr>
          <a:lstStyle/>
          <a:p>
            <a:pPr indent="0" lvl="0" marL="0" rtl="0" algn="ctr">
              <a:spcBef>
                <a:spcPts val="0"/>
              </a:spcBef>
              <a:spcAft>
                <a:spcPts val="0"/>
              </a:spcAft>
              <a:buClr>
                <a:schemeClr val="dk1"/>
              </a:buClr>
              <a:buSzPts val="3300"/>
              <a:buFont typeface="Calibri"/>
              <a:buNone/>
            </a:pPr>
            <a:r>
              <a:rPr lang="en" sz="2900">
                <a:latin typeface="Arial"/>
                <a:ea typeface="Arial"/>
                <a:cs typeface="Arial"/>
                <a:sym typeface="Arial"/>
              </a:rPr>
              <a:t>Evaluation: ARM Compiler improvements</a:t>
            </a:r>
            <a:endParaRPr sz="2900">
              <a:latin typeface="Arial"/>
              <a:ea typeface="Arial"/>
              <a:cs typeface="Arial"/>
              <a:sym typeface="Arial"/>
            </a:endParaRPr>
          </a:p>
        </p:txBody>
      </p:sp>
      <p:sp>
        <p:nvSpPr>
          <p:cNvPr id="359" name="Google Shape;359;p45"/>
          <p:cNvSpPr txBox="1"/>
          <p:nvPr>
            <p:ph idx="1" type="body"/>
          </p:nvPr>
        </p:nvSpPr>
        <p:spPr>
          <a:xfrm>
            <a:off x="457200" y="1117100"/>
            <a:ext cx="3159900" cy="3394500"/>
          </a:xfrm>
          <a:prstGeom prst="rect">
            <a:avLst/>
          </a:prstGeom>
          <a:noFill/>
          <a:ln>
            <a:noFill/>
          </a:ln>
        </p:spPr>
        <p:txBody>
          <a:bodyPr anchorCtr="0" anchor="t" bIns="34275" lIns="68575" spcFirstLastPara="1" rIns="68575" wrap="square" tIns="34275">
            <a:normAutofit/>
          </a:bodyPr>
          <a:lstStyle/>
          <a:p>
            <a:pPr indent="0" lvl="0" marL="254000" rtl="0" algn="l">
              <a:spcBef>
                <a:spcPts val="500"/>
              </a:spcBef>
              <a:spcAft>
                <a:spcPts val="0"/>
              </a:spcAft>
              <a:buNone/>
            </a:pPr>
            <a:r>
              <a:t/>
            </a:r>
            <a:endParaRPr sz="1600">
              <a:latin typeface="Arial"/>
              <a:ea typeface="Arial"/>
              <a:cs typeface="Arial"/>
              <a:sym typeface="Arial"/>
            </a:endParaRPr>
          </a:p>
          <a:p>
            <a:pPr indent="-203200" lvl="0" marL="254000" rtl="0" algn="l">
              <a:spcBef>
                <a:spcPts val="500"/>
              </a:spcBef>
              <a:spcAft>
                <a:spcPts val="0"/>
              </a:spcAft>
              <a:buClr>
                <a:schemeClr val="dk1"/>
              </a:buClr>
              <a:buSzPts val="1600"/>
              <a:buChar char="•"/>
            </a:pPr>
            <a:r>
              <a:rPr lang="en" sz="1600">
                <a:latin typeface="Arial"/>
                <a:ea typeface="Arial"/>
                <a:cs typeface="Arial"/>
                <a:sym typeface="Arial"/>
              </a:rPr>
              <a:t>We see a significant performance improvement for the ARM compiler environment.</a:t>
            </a:r>
            <a:endParaRPr sz="1600">
              <a:latin typeface="Arial"/>
              <a:ea typeface="Arial"/>
              <a:cs typeface="Arial"/>
              <a:sym typeface="Arial"/>
            </a:endParaRPr>
          </a:p>
          <a:p>
            <a:pPr indent="0" lvl="0" marL="254000" rtl="0" algn="l">
              <a:spcBef>
                <a:spcPts val="500"/>
              </a:spcBef>
              <a:spcAft>
                <a:spcPts val="0"/>
              </a:spcAft>
              <a:buNone/>
            </a:pPr>
            <a:r>
              <a:t/>
            </a:r>
            <a:endParaRPr sz="1600">
              <a:latin typeface="Arial"/>
              <a:ea typeface="Arial"/>
              <a:cs typeface="Arial"/>
              <a:sym typeface="Arial"/>
            </a:endParaRPr>
          </a:p>
          <a:p>
            <a:pPr indent="-203200" lvl="0" marL="254000" rtl="0" algn="l">
              <a:spcBef>
                <a:spcPts val="500"/>
              </a:spcBef>
              <a:spcAft>
                <a:spcPts val="0"/>
              </a:spcAft>
              <a:buSzPts val="1600"/>
              <a:buFont typeface="Arial"/>
              <a:buChar char="•"/>
            </a:pPr>
            <a:r>
              <a:rPr lang="en" sz="1600">
                <a:latin typeface="Arial"/>
                <a:ea typeface="Arial"/>
                <a:cs typeface="Arial"/>
                <a:sym typeface="Arial"/>
              </a:rPr>
              <a:t>The following tables show the improvement in training times and inference throughput with the new ARM compiler </a:t>
            </a:r>
            <a:endParaRPr sz="1600">
              <a:latin typeface="Arial"/>
              <a:ea typeface="Arial"/>
              <a:cs typeface="Arial"/>
              <a:sym typeface="Arial"/>
            </a:endParaRPr>
          </a:p>
        </p:txBody>
      </p:sp>
      <p:sp>
        <p:nvSpPr>
          <p:cNvPr id="360" name="Google Shape;360;p45"/>
          <p:cNvSpPr txBox="1"/>
          <p:nvPr>
            <p:ph idx="12" type="sldNum"/>
          </p:nvPr>
        </p:nvSpPr>
        <p:spPr>
          <a:xfrm>
            <a:off x="8165382" y="4666337"/>
            <a:ext cx="521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fld id="{00000000-1234-1234-1234-123412341234}" type="slidenum">
              <a:rPr lang="en"/>
              <a:t>‹#›</a:t>
            </a:fld>
            <a:endParaRPr/>
          </a:p>
        </p:txBody>
      </p:sp>
      <p:sp>
        <p:nvSpPr>
          <p:cNvPr id="361" name="Google Shape;361;p45"/>
          <p:cNvSpPr/>
          <p:nvPr/>
        </p:nvSpPr>
        <p:spPr>
          <a:xfrm>
            <a:off x="523875" y="4666337"/>
            <a:ext cx="2597100" cy="4137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pic>
        <p:nvPicPr>
          <p:cNvPr descr="A picture containing text, clipart&#10;&#10;Description automatically generated" id="362" name="Google Shape;362;p45"/>
          <p:cNvPicPr preferRelativeResize="0"/>
          <p:nvPr/>
        </p:nvPicPr>
        <p:blipFill rotWithShape="1">
          <a:blip r:embed="rId3">
            <a:alphaModFix/>
          </a:blip>
          <a:srcRect b="11933" l="8791" r="5775" t="6606"/>
          <a:stretch/>
        </p:blipFill>
        <p:spPr>
          <a:xfrm>
            <a:off x="578901" y="4637207"/>
            <a:ext cx="1910780" cy="423412"/>
          </a:xfrm>
          <a:prstGeom prst="rect">
            <a:avLst/>
          </a:prstGeom>
          <a:noFill/>
          <a:ln>
            <a:noFill/>
          </a:ln>
        </p:spPr>
      </p:pic>
      <p:pic>
        <p:nvPicPr>
          <p:cNvPr id="363" name="Google Shape;363;p45"/>
          <p:cNvPicPr preferRelativeResize="0"/>
          <p:nvPr/>
        </p:nvPicPr>
        <p:blipFill>
          <a:blip r:embed="rId4">
            <a:alphaModFix/>
          </a:blip>
          <a:stretch>
            <a:fillRect/>
          </a:stretch>
        </p:blipFill>
        <p:spPr>
          <a:xfrm>
            <a:off x="7444450" y="4691047"/>
            <a:ext cx="930099" cy="315741"/>
          </a:xfrm>
          <a:prstGeom prst="rect">
            <a:avLst/>
          </a:prstGeom>
          <a:noFill/>
          <a:ln>
            <a:noFill/>
          </a:ln>
        </p:spPr>
      </p:pic>
      <p:pic>
        <p:nvPicPr>
          <p:cNvPr id="364" name="Google Shape;364;p45"/>
          <p:cNvPicPr preferRelativeResize="0"/>
          <p:nvPr/>
        </p:nvPicPr>
        <p:blipFill>
          <a:blip r:embed="rId5">
            <a:alphaModFix/>
          </a:blip>
          <a:stretch>
            <a:fillRect/>
          </a:stretch>
        </p:blipFill>
        <p:spPr>
          <a:xfrm>
            <a:off x="3915149" y="1536500"/>
            <a:ext cx="4771649" cy="20705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9" name="Shape 369"/>
        <p:cNvGrpSpPr/>
        <p:nvPr/>
      </p:nvGrpSpPr>
      <p:grpSpPr>
        <a:xfrm>
          <a:off x="0" y="0"/>
          <a:ext cx="0" cy="0"/>
          <a:chOff x="0" y="0"/>
          <a:chExt cx="0" cy="0"/>
        </a:xfrm>
      </p:grpSpPr>
      <p:sp>
        <p:nvSpPr>
          <p:cNvPr id="370" name="Google Shape;370;p46"/>
          <p:cNvSpPr txBox="1"/>
          <p:nvPr>
            <p:ph type="title"/>
          </p:nvPr>
        </p:nvSpPr>
        <p:spPr>
          <a:xfrm>
            <a:off x="457200" y="134089"/>
            <a:ext cx="8229600" cy="857250"/>
          </a:xfrm>
          <a:prstGeom prst="rect">
            <a:avLst/>
          </a:prstGeom>
          <a:noFill/>
          <a:ln>
            <a:noFill/>
          </a:ln>
        </p:spPr>
        <p:txBody>
          <a:bodyPr anchorCtr="0" anchor="ctr" bIns="34275" lIns="68575" spcFirstLastPara="1" rIns="68575" wrap="square" tIns="34275">
            <a:normAutofit/>
          </a:bodyPr>
          <a:lstStyle/>
          <a:p>
            <a:pPr indent="0" lvl="0" marL="0" rtl="0" algn="ctr">
              <a:spcBef>
                <a:spcPts val="0"/>
              </a:spcBef>
              <a:spcAft>
                <a:spcPts val="0"/>
              </a:spcAft>
              <a:buClr>
                <a:schemeClr val="dk1"/>
              </a:buClr>
              <a:buSzPts val="3600"/>
              <a:buFont typeface="Calibri"/>
              <a:buNone/>
            </a:pPr>
            <a:r>
              <a:rPr lang="en" sz="2900">
                <a:latin typeface="Arial"/>
                <a:ea typeface="Arial"/>
                <a:cs typeface="Arial"/>
                <a:sym typeface="Arial"/>
              </a:rPr>
              <a:t>Observations</a:t>
            </a:r>
            <a:endParaRPr sz="2900">
              <a:latin typeface="Arial"/>
              <a:ea typeface="Arial"/>
              <a:cs typeface="Arial"/>
              <a:sym typeface="Arial"/>
            </a:endParaRPr>
          </a:p>
        </p:txBody>
      </p:sp>
      <p:sp>
        <p:nvSpPr>
          <p:cNvPr id="371" name="Google Shape;371;p46"/>
          <p:cNvSpPr txBox="1"/>
          <p:nvPr>
            <p:ph idx="1" type="body"/>
          </p:nvPr>
        </p:nvSpPr>
        <p:spPr>
          <a:xfrm>
            <a:off x="457200" y="1128085"/>
            <a:ext cx="8229600" cy="3394472"/>
          </a:xfrm>
          <a:prstGeom prst="rect">
            <a:avLst/>
          </a:prstGeom>
          <a:noFill/>
          <a:ln>
            <a:noFill/>
          </a:ln>
        </p:spPr>
        <p:txBody>
          <a:bodyPr anchorCtr="0" anchor="t" bIns="34275" lIns="68575" spcFirstLastPara="1" rIns="68575" wrap="square" tIns="34275">
            <a:normAutofit/>
          </a:bodyPr>
          <a:lstStyle/>
          <a:p>
            <a:pPr indent="-228600" lvl="0" marL="254000" rtl="0" algn="l">
              <a:spcBef>
                <a:spcPts val="0"/>
              </a:spcBef>
              <a:spcAft>
                <a:spcPts val="0"/>
              </a:spcAft>
              <a:buSzPts val="1400"/>
              <a:buChar char="•"/>
            </a:pPr>
            <a:r>
              <a:rPr lang="en" sz="1400">
                <a:latin typeface="Arial"/>
                <a:ea typeface="Arial"/>
                <a:cs typeface="Arial"/>
                <a:sym typeface="Arial"/>
              </a:rPr>
              <a:t>ARM toolchain delivers high throughput when scaled but tuning is required.</a:t>
            </a:r>
            <a:endParaRPr sz="1400">
              <a:latin typeface="Arial"/>
              <a:ea typeface="Arial"/>
              <a:cs typeface="Arial"/>
              <a:sym typeface="Arial"/>
            </a:endParaRPr>
          </a:p>
          <a:p>
            <a:pPr indent="-228600" lvl="0" marL="254000" rtl="0" algn="l">
              <a:spcBef>
                <a:spcPts val="0"/>
              </a:spcBef>
              <a:spcAft>
                <a:spcPts val="0"/>
              </a:spcAft>
              <a:buSzPts val="1400"/>
              <a:buChar char="•"/>
            </a:pPr>
            <a:r>
              <a:rPr lang="en" sz="1400">
                <a:latin typeface="Arial"/>
                <a:ea typeface="Arial"/>
                <a:cs typeface="Arial"/>
                <a:sym typeface="Arial"/>
              </a:rPr>
              <a:t>Transforms applied to images increase the memory usage of the application and one must be careful while running their application on A64FX. One may tune batch size and transforms as needed.</a:t>
            </a:r>
            <a:endParaRPr sz="1400">
              <a:latin typeface="Arial"/>
              <a:ea typeface="Arial"/>
              <a:cs typeface="Arial"/>
              <a:sym typeface="Arial"/>
            </a:endParaRPr>
          </a:p>
          <a:p>
            <a:pPr indent="-228600" lvl="0" marL="254000" rtl="0" algn="l">
              <a:spcBef>
                <a:spcPts val="0"/>
              </a:spcBef>
              <a:spcAft>
                <a:spcPts val="0"/>
              </a:spcAft>
              <a:buSzPts val="1400"/>
              <a:buChar char="•"/>
            </a:pPr>
            <a:r>
              <a:rPr lang="en" sz="1400">
                <a:latin typeface="Arial"/>
                <a:ea typeface="Arial"/>
                <a:cs typeface="Arial"/>
                <a:sym typeface="Arial"/>
              </a:rPr>
              <a:t>The new ARM compiler environment (22.0) has significant improvements compared to the previous major version (21.0).</a:t>
            </a:r>
            <a:endParaRPr sz="1400">
              <a:latin typeface="Arial"/>
              <a:ea typeface="Arial"/>
              <a:cs typeface="Arial"/>
              <a:sym typeface="Arial"/>
            </a:endParaRPr>
          </a:p>
          <a:p>
            <a:pPr indent="-228600" lvl="0" marL="254000" rtl="0" algn="l">
              <a:spcBef>
                <a:spcPts val="0"/>
              </a:spcBef>
              <a:spcAft>
                <a:spcPts val="0"/>
              </a:spcAft>
              <a:buSzPts val="1400"/>
              <a:buChar char="•"/>
            </a:pPr>
            <a:r>
              <a:rPr lang="en" sz="1400">
                <a:latin typeface="Arial"/>
                <a:ea typeface="Arial"/>
                <a:cs typeface="Arial"/>
                <a:sym typeface="Arial"/>
              </a:rPr>
              <a:t>GCC-compiled PyTorch does not scale as expected and this warrants a thorough investigation.</a:t>
            </a:r>
            <a:endParaRPr sz="1400">
              <a:latin typeface="Arial"/>
              <a:ea typeface="Arial"/>
              <a:cs typeface="Arial"/>
              <a:sym typeface="Arial"/>
            </a:endParaRPr>
          </a:p>
          <a:p>
            <a:pPr indent="0" lvl="0" marL="254000" rtl="0" algn="l">
              <a:spcBef>
                <a:spcPts val="0"/>
              </a:spcBef>
              <a:spcAft>
                <a:spcPts val="0"/>
              </a:spcAft>
              <a:buNone/>
            </a:pPr>
            <a:r>
              <a:t/>
            </a:r>
            <a:endParaRPr sz="1400">
              <a:latin typeface="Arial"/>
              <a:ea typeface="Arial"/>
              <a:cs typeface="Arial"/>
              <a:sym typeface="Arial"/>
            </a:endParaRPr>
          </a:p>
          <a:p>
            <a:pPr indent="0" lvl="0" marL="254000" rtl="0" algn="l">
              <a:spcBef>
                <a:spcPts val="0"/>
              </a:spcBef>
              <a:spcAft>
                <a:spcPts val="0"/>
              </a:spcAft>
              <a:buNone/>
            </a:pPr>
            <a:r>
              <a:t/>
            </a:r>
            <a:endParaRPr sz="1400">
              <a:latin typeface="Arial"/>
              <a:ea typeface="Arial"/>
              <a:cs typeface="Arial"/>
              <a:sym typeface="Arial"/>
            </a:endParaRPr>
          </a:p>
          <a:p>
            <a:pPr indent="-228600" lvl="0" marL="254000" rtl="0" algn="l">
              <a:spcBef>
                <a:spcPts val="0"/>
              </a:spcBef>
              <a:spcAft>
                <a:spcPts val="0"/>
              </a:spcAft>
              <a:buSzPts val="1400"/>
              <a:buChar char="•"/>
            </a:pPr>
            <a:r>
              <a:rPr lang="en" sz="1400">
                <a:latin typeface="Arial"/>
                <a:ea typeface="Arial"/>
                <a:cs typeface="Arial"/>
                <a:sym typeface="Arial"/>
              </a:rPr>
              <a:t>512 bit SVE optimized kernels perform comparably with AVX512 optimized kernels in benchDNN.</a:t>
            </a:r>
            <a:endParaRPr sz="1400">
              <a:latin typeface="Arial"/>
              <a:ea typeface="Arial"/>
              <a:cs typeface="Arial"/>
              <a:sym typeface="Arial"/>
            </a:endParaRPr>
          </a:p>
          <a:p>
            <a:pPr indent="-228600" lvl="0" marL="254000" rtl="0" algn="l">
              <a:spcBef>
                <a:spcPts val="0"/>
              </a:spcBef>
              <a:spcAft>
                <a:spcPts val="0"/>
              </a:spcAft>
              <a:buSzPts val="1400"/>
              <a:buChar char="•"/>
            </a:pPr>
            <a:r>
              <a:rPr lang="en" sz="1400">
                <a:latin typeface="Arial"/>
                <a:ea typeface="Arial"/>
                <a:cs typeface="Arial"/>
                <a:sym typeface="Arial"/>
              </a:rPr>
              <a:t>As seen in the benchdnn results, backward passes are significantly slower for some problems on A64FX compared to Skylake. </a:t>
            </a:r>
            <a:endParaRPr sz="1400">
              <a:latin typeface="Arial"/>
              <a:ea typeface="Arial"/>
              <a:cs typeface="Arial"/>
              <a:sym typeface="Arial"/>
            </a:endParaRPr>
          </a:p>
          <a:p>
            <a:pPr indent="-228600" lvl="0" marL="254000" rtl="0" algn="l">
              <a:spcBef>
                <a:spcPts val="0"/>
              </a:spcBef>
              <a:spcAft>
                <a:spcPts val="0"/>
              </a:spcAft>
              <a:buSzPts val="1400"/>
              <a:buChar char="•"/>
            </a:pPr>
            <a:r>
              <a:rPr lang="en" sz="1400">
                <a:latin typeface="Arial"/>
                <a:ea typeface="Arial"/>
                <a:cs typeface="Arial"/>
                <a:sym typeface="Arial"/>
              </a:rPr>
              <a:t>The VNNI instructions of the extended AVX512 ISA show significant reduction in processing time.</a:t>
            </a:r>
            <a:endParaRPr sz="1400">
              <a:latin typeface="Arial"/>
              <a:ea typeface="Arial"/>
              <a:cs typeface="Arial"/>
              <a:sym typeface="Arial"/>
            </a:endParaRPr>
          </a:p>
        </p:txBody>
      </p:sp>
      <p:sp>
        <p:nvSpPr>
          <p:cNvPr id="372" name="Google Shape;372;p46"/>
          <p:cNvSpPr txBox="1"/>
          <p:nvPr>
            <p:ph idx="12" type="sldNum"/>
          </p:nvPr>
        </p:nvSpPr>
        <p:spPr>
          <a:xfrm>
            <a:off x="8165382" y="4666337"/>
            <a:ext cx="521419" cy="273844"/>
          </a:xfrm>
          <a:prstGeom prst="rect">
            <a:avLst/>
          </a:prstGeom>
          <a:noFill/>
          <a:ln>
            <a:noFill/>
          </a:ln>
        </p:spPr>
        <p:txBody>
          <a:bodyPr anchorCtr="0" anchor="ctr" bIns="34275" lIns="68575" spcFirstLastPara="1" rIns="68575" wrap="square" tIns="34275">
            <a:noAutofit/>
          </a:bodyPr>
          <a:lstStyle/>
          <a:p>
            <a:pPr indent="0" lvl="0" marL="0" marR="0" rtl="0" algn="r">
              <a:spcBef>
                <a:spcPts val="0"/>
              </a:spcBef>
              <a:spcAft>
                <a:spcPts val="0"/>
              </a:spcAft>
              <a:buNone/>
            </a:pPr>
            <a:fld id="{00000000-1234-1234-1234-123412341234}" type="slidenum">
              <a:rPr b="0" i="0" lang="en" sz="800" u="none" cap="none" strike="noStrike">
                <a:solidFill>
                  <a:schemeClr val="dk1"/>
                </a:solidFill>
                <a:latin typeface="Arial"/>
                <a:ea typeface="Arial"/>
                <a:cs typeface="Arial"/>
                <a:sym typeface="Arial"/>
              </a:rPr>
              <a:t>‹#›</a:t>
            </a:fld>
            <a:endParaRPr b="0" i="0" sz="800" u="none" cap="none" strike="noStrike">
              <a:solidFill>
                <a:schemeClr val="dk1"/>
              </a:solidFill>
              <a:latin typeface="Arial"/>
              <a:ea typeface="Arial"/>
              <a:cs typeface="Arial"/>
              <a:sym typeface="Arial"/>
            </a:endParaRPr>
          </a:p>
        </p:txBody>
      </p:sp>
      <p:sp>
        <p:nvSpPr>
          <p:cNvPr id="373" name="Google Shape;373;p46"/>
          <p:cNvSpPr/>
          <p:nvPr/>
        </p:nvSpPr>
        <p:spPr>
          <a:xfrm>
            <a:off x="523875" y="4666337"/>
            <a:ext cx="2597150" cy="413663"/>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pic>
        <p:nvPicPr>
          <p:cNvPr descr="A picture containing text, clipart&#10;&#10;Description automatically generated" id="374" name="Google Shape;374;p46"/>
          <p:cNvPicPr preferRelativeResize="0"/>
          <p:nvPr/>
        </p:nvPicPr>
        <p:blipFill rotWithShape="1">
          <a:blip r:embed="rId3">
            <a:alphaModFix/>
          </a:blip>
          <a:srcRect b="11933" l="8794" r="5773" t="6607"/>
          <a:stretch/>
        </p:blipFill>
        <p:spPr>
          <a:xfrm>
            <a:off x="578901" y="4637207"/>
            <a:ext cx="1910780" cy="423413"/>
          </a:xfrm>
          <a:prstGeom prst="rect">
            <a:avLst/>
          </a:prstGeom>
          <a:noFill/>
          <a:ln>
            <a:noFill/>
          </a:ln>
        </p:spPr>
      </p:pic>
      <p:pic>
        <p:nvPicPr>
          <p:cNvPr id="375" name="Google Shape;375;p46"/>
          <p:cNvPicPr preferRelativeResize="0"/>
          <p:nvPr/>
        </p:nvPicPr>
        <p:blipFill>
          <a:blip r:embed="rId4">
            <a:alphaModFix/>
          </a:blip>
          <a:stretch>
            <a:fillRect/>
          </a:stretch>
        </p:blipFill>
        <p:spPr>
          <a:xfrm>
            <a:off x="7444450" y="4691047"/>
            <a:ext cx="930099" cy="315741"/>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 name="Shape 380"/>
        <p:cNvGrpSpPr/>
        <p:nvPr/>
      </p:nvGrpSpPr>
      <p:grpSpPr>
        <a:xfrm>
          <a:off x="0" y="0"/>
          <a:ext cx="0" cy="0"/>
          <a:chOff x="0" y="0"/>
          <a:chExt cx="0" cy="0"/>
        </a:xfrm>
      </p:grpSpPr>
      <p:sp>
        <p:nvSpPr>
          <p:cNvPr id="381" name="Google Shape;381;p47"/>
          <p:cNvSpPr txBox="1"/>
          <p:nvPr>
            <p:ph type="title"/>
          </p:nvPr>
        </p:nvSpPr>
        <p:spPr>
          <a:xfrm>
            <a:off x="523875" y="208350"/>
            <a:ext cx="8163000" cy="600000"/>
          </a:xfrm>
          <a:prstGeom prst="rect">
            <a:avLst/>
          </a:prstGeom>
          <a:noFill/>
          <a:ln>
            <a:noFill/>
          </a:ln>
        </p:spPr>
        <p:txBody>
          <a:bodyPr anchorCtr="0" anchor="ctr" bIns="34275" lIns="68575" spcFirstLastPara="1" rIns="68575" wrap="square" tIns="34275">
            <a:normAutofit/>
          </a:bodyPr>
          <a:lstStyle/>
          <a:p>
            <a:pPr indent="0" lvl="0" marL="0" rtl="0" algn="ctr">
              <a:spcBef>
                <a:spcPts val="0"/>
              </a:spcBef>
              <a:spcAft>
                <a:spcPts val="0"/>
              </a:spcAft>
              <a:buClr>
                <a:schemeClr val="dk1"/>
              </a:buClr>
              <a:buSzPts val="3300"/>
              <a:buFont typeface="Calibri"/>
              <a:buNone/>
            </a:pPr>
            <a:r>
              <a:rPr lang="en" sz="2900">
                <a:latin typeface="Arial"/>
                <a:ea typeface="Arial"/>
                <a:cs typeface="Arial"/>
                <a:sym typeface="Arial"/>
              </a:rPr>
              <a:t>Conclusion</a:t>
            </a:r>
            <a:endParaRPr sz="2900">
              <a:latin typeface="Arial"/>
              <a:ea typeface="Arial"/>
              <a:cs typeface="Arial"/>
              <a:sym typeface="Arial"/>
            </a:endParaRPr>
          </a:p>
        </p:txBody>
      </p:sp>
      <p:sp>
        <p:nvSpPr>
          <p:cNvPr id="382" name="Google Shape;382;p47"/>
          <p:cNvSpPr txBox="1"/>
          <p:nvPr>
            <p:ph idx="12" type="sldNum"/>
          </p:nvPr>
        </p:nvSpPr>
        <p:spPr>
          <a:xfrm>
            <a:off x="8165382" y="4666337"/>
            <a:ext cx="521419" cy="273844"/>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fld id="{00000000-1234-1234-1234-123412341234}" type="slidenum">
              <a:rPr lang="en"/>
              <a:t>‹#›</a:t>
            </a:fld>
            <a:endParaRPr/>
          </a:p>
        </p:txBody>
      </p:sp>
      <p:sp>
        <p:nvSpPr>
          <p:cNvPr id="383" name="Google Shape;383;p47"/>
          <p:cNvSpPr/>
          <p:nvPr/>
        </p:nvSpPr>
        <p:spPr>
          <a:xfrm>
            <a:off x="523875" y="4666337"/>
            <a:ext cx="2597150" cy="413663"/>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pic>
        <p:nvPicPr>
          <p:cNvPr descr="A picture containing text, clipart&#10;&#10;Description automatically generated" id="384" name="Google Shape;384;p47"/>
          <p:cNvPicPr preferRelativeResize="0"/>
          <p:nvPr/>
        </p:nvPicPr>
        <p:blipFill rotWithShape="1">
          <a:blip r:embed="rId3">
            <a:alphaModFix/>
          </a:blip>
          <a:srcRect b="11933" l="8794" r="5773" t="6607"/>
          <a:stretch/>
        </p:blipFill>
        <p:spPr>
          <a:xfrm>
            <a:off x="578901" y="4637207"/>
            <a:ext cx="1910780" cy="423413"/>
          </a:xfrm>
          <a:prstGeom prst="rect">
            <a:avLst/>
          </a:prstGeom>
          <a:noFill/>
          <a:ln>
            <a:noFill/>
          </a:ln>
        </p:spPr>
      </p:pic>
      <p:pic>
        <p:nvPicPr>
          <p:cNvPr id="385" name="Google Shape;385;p47"/>
          <p:cNvPicPr preferRelativeResize="0"/>
          <p:nvPr/>
        </p:nvPicPr>
        <p:blipFill>
          <a:blip r:embed="rId4">
            <a:alphaModFix/>
          </a:blip>
          <a:stretch>
            <a:fillRect/>
          </a:stretch>
        </p:blipFill>
        <p:spPr>
          <a:xfrm>
            <a:off x="7444450" y="4691047"/>
            <a:ext cx="930099" cy="315741"/>
          </a:xfrm>
          <a:prstGeom prst="rect">
            <a:avLst/>
          </a:prstGeom>
          <a:noFill/>
          <a:ln>
            <a:noFill/>
          </a:ln>
        </p:spPr>
      </p:pic>
      <p:sp>
        <p:nvSpPr>
          <p:cNvPr id="386" name="Google Shape;386;p47"/>
          <p:cNvSpPr txBox="1"/>
          <p:nvPr/>
        </p:nvSpPr>
        <p:spPr>
          <a:xfrm>
            <a:off x="536650" y="808475"/>
            <a:ext cx="8150100" cy="27705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SzPts val="1400"/>
              <a:buChar char="●"/>
            </a:pPr>
            <a:r>
              <a:rPr lang="en"/>
              <a:t>A64FX processor can be used to scale ML workloads, and a tuned environment plays a crucial role.</a:t>
            </a:r>
            <a:endParaRPr/>
          </a:p>
          <a:p>
            <a:pPr indent="-317500" lvl="0" marL="457200" rtl="0" algn="l">
              <a:spcBef>
                <a:spcPts val="0"/>
              </a:spcBef>
              <a:spcAft>
                <a:spcPts val="0"/>
              </a:spcAft>
              <a:buSzPts val="1400"/>
              <a:buChar char="●"/>
            </a:pPr>
            <a:r>
              <a:rPr lang="en"/>
              <a:t>Performance of applications are dependent on the compiler used to build the stack.</a:t>
            </a:r>
            <a:endParaRPr/>
          </a:p>
          <a:p>
            <a:pPr indent="-317500" lvl="0" marL="457200" rtl="0" algn="l">
              <a:spcBef>
                <a:spcPts val="0"/>
              </a:spcBef>
              <a:spcAft>
                <a:spcPts val="0"/>
              </a:spcAft>
              <a:buSzPts val="1400"/>
              <a:buChar char="●"/>
            </a:pPr>
            <a:r>
              <a:rPr lang="en"/>
              <a:t>Poor overlap of computation and communication. Improving this can better help scale applications on the Ookami cluster. </a:t>
            </a:r>
            <a:endParaRPr/>
          </a:p>
          <a:p>
            <a:pPr indent="0" lvl="0" marL="457200" rtl="0" algn="l">
              <a:spcBef>
                <a:spcPts val="0"/>
              </a:spcBef>
              <a:spcAft>
                <a:spcPts val="0"/>
              </a:spcAft>
              <a:buNone/>
            </a:pPr>
            <a:r>
              <a:t/>
            </a:r>
            <a:endParaRPr/>
          </a:p>
          <a:p>
            <a:pPr indent="0" lvl="0" marL="457200" rtl="0" algn="l">
              <a:spcBef>
                <a:spcPts val="0"/>
              </a:spcBef>
              <a:spcAft>
                <a:spcPts val="0"/>
              </a:spcAft>
              <a:buNone/>
            </a:pPr>
            <a:r>
              <a:t/>
            </a:r>
            <a:endParaRPr/>
          </a:p>
          <a:p>
            <a:pPr indent="-317500" lvl="0" marL="457200" rtl="0" algn="l">
              <a:spcBef>
                <a:spcPts val="0"/>
              </a:spcBef>
              <a:spcAft>
                <a:spcPts val="0"/>
              </a:spcAft>
              <a:buSzPts val="1400"/>
              <a:buChar char="●"/>
            </a:pPr>
            <a:r>
              <a:rPr lang="en"/>
              <a:t>Missing evaluation of PyTorch’s native DistributedDataParallel framework.</a:t>
            </a:r>
            <a:endParaRPr/>
          </a:p>
          <a:p>
            <a:pPr indent="-317500" lvl="0" marL="457200" rtl="0" algn="l">
              <a:spcBef>
                <a:spcPts val="0"/>
              </a:spcBef>
              <a:spcAft>
                <a:spcPts val="0"/>
              </a:spcAft>
              <a:buSzPts val="1400"/>
              <a:buChar char="●"/>
            </a:pPr>
            <a:r>
              <a:rPr lang="en"/>
              <a:t>Missing evaluation of other models and benchmark applications such as large language models.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0" name="Shape 390"/>
        <p:cNvGrpSpPr/>
        <p:nvPr/>
      </p:nvGrpSpPr>
      <p:grpSpPr>
        <a:xfrm>
          <a:off x="0" y="0"/>
          <a:ext cx="0" cy="0"/>
          <a:chOff x="0" y="0"/>
          <a:chExt cx="0" cy="0"/>
        </a:xfrm>
      </p:grpSpPr>
      <p:sp>
        <p:nvSpPr>
          <p:cNvPr id="391" name="Google Shape;391;p48"/>
          <p:cNvSpPr txBox="1"/>
          <p:nvPr>
            <p:ph type="ctrTitle"/>
          </p:nvPr>
        </p:nvSpPr>
        <p:spPr>
          <a:xfrm>
            <a:off x="523875" y="-138575"/>
            <a:ext cx="8163000" cy="1102500"/>
          </a:xfrm>
          <a:prstGeom prst="rect">
            <a:avLst/>
          </a:prstGeom>
          <a:noFill/>
          <a:ln>
            <a:noFill/>
          </a:ln>
        </p:spPr>
        <p:txBody>
          <a:bodyPr anchorCtr="0" anchor="ctr" bIns="34275" lIns="68575" spcFirstLastPara="1" rIns="68575" wrap="square" tIns="34275">
            <a:normAutofit/>
          </a:bodyPr>
          <a:lstStyle/>
          <a:p>
            <a:pPr indent="0" lvl="0" marL="0" rtl="0" algn="ctr">
              <a:spcBef>
                <a:spcPts val="0"/>
              </a:spcBef>
              <a:spcAft>
                <a:spcPts val="0"/>
              </a:spcAft>
              <a:buClr>
                <a:schemeClr val="dk1"/>
              </a:buClr>
              <a:buSzPts val="3300"/>
              <a:buFont typeface="Calibri"/>
              <a:buNone/>
            </a:pPr>
            <a:r>
              <a:rPr lang="en" sz="3000">
                <a:latin typeface="Arial"/>
                <a:ea typeface="Arial"/>
                <a:cs typeface="Arial"/>
                <a:sym typeface="Arial"/>
              </a:rPr>
              <a:t>Acknowledgments</a:t>
            </a:r>
            <a:endParaRPr i="1" sz="3000">
              <a:latin typeface="Arial"/>
              <a:ea typeface="Arial"/>
              <a:cs typeface="Arial"/>
              <a:sym typeface="Arial"/>
            </a:endParaRPr>
          </a:p>
        </p:txBody>
      </p:sp>
      <p:sp>
        <p:nvSpPr>
          <p:cNvPr id="392" name="Google Shape;392;p48"/>
          <p:cNvSpPr txBox="1"/>
          <p:nvPr>
            <p:ph idx="1" type="subTitle"/>
          </p:nvPr>
        </p:nvSpPr>
        <p:spPr>
          <a:xfrm>
            <a:off x="523875" y="963925"/>
            <a:ext cx="8163000" cy="3516900"/>
          </a:xfrm>
          <a:prstGeom prst="rect">
            <a:avLst/>
          </a:prstGeom>
          <a:noFill/>
          <a:ln>
            <a:noFill/>
          </a:ln>
        </p:spPr>
        <p:txBody>
          <a:bodyPr anchorCtr="0" anchor="t" bIns="34275" lIns="68575" spcFirstLastPara="1" rIns="68575" wrap="square" tIns="34275">
            <a:normAutofit/>
          </a:bodyPr>
          <a:lstStyle/>
          <a:p>
            <a:pPr indent="0" lvl="0" marL="0" rtl="0" algn="l">
              <a:spcBef>
                <a:spcPts val="0"/>
              </a:spcBef>
              <a:spcAft>
                <a:spcPts val="0"/>
              </a:spcAft>
              <a:buClr>
                <a:schemeClr val="dk1"/>
              </a:buClr>
              <a:buSzPts val="1100"/>
              <a:buFont typeface="Arial"/>
              <a:buNone/>
            </a:pPr>
            <a:r>
              <a:rPr lang="en" sz="1200">
                <a:solidFill>
                  <a:schemeClr val="dk1"/>
                </a:solidFill>
              </a:rPr>
              <a:t>The authors would like to thank Stony Brook Research Computing and Cyberinfrastructure, and the Institute for Advanced Computational Science at Stony Brook University for access to the innovative high-performance Ookami computing system, which was made possible by a 5M National Science Foundation grant (1927880).</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The software was tested, in part, on facilities run by the Scientific Computing Core of the Flatiron Institute.</a:t>
            </a:r>
            <a:endParaRPr sz="1200">
              <a:solidFill>
                <a:schemeClr val="dk1"/>
              </a:solidFill>
            </a:endParaRPr>
          </a:p>
          <a:p>
            <a:pPr indent="0" lvl="0" marL="0" rtl="0" algn="l">
              <a:spcBef>
                <a:spcPts val="0"/>
              </a:spcBef>
              <a:spcAft>
                <a:spcPts val="0"/>
              </a:spcAft>
              <a:buClr>
                <a:schemeClr val="dk1"/>
              </a:buClr>
              <a:buSzPts val="1100"/>
              <a:buNone/>
            </a:pPr>
            <a:r>
              <a:t/>
            </a:r>
            <a:endParaRPr sz="1200">
              <a:solidFill>
                <a:schemeClr val="dk1"/>
              </a:solidFill>
            </a:endParaRPr>
          </a:p>
          <a:p>
            <a:pPr indent="0" lvl="0" marL="0" rtl="0" algn="l">
              <a:spcBef>
                <a:spcPts val="0"/>
              </a:spcBef>
              <a:spcAft>
                <a:spcPts val="0"/>
              </a:spcAft>
              <a:buClr>
                <a:schemeClr val="dk1"/>
              </a:buClr>
              <a:buSzPts val="1100"/>
              <a:buNone/>
            </a:pPr>
            <a:r>
              <a:rPr lang="en" sz="1200">
                <a:solidFill>
                  <a:schemeClr val="dk1"/>
                </a:solidFill>
              </a:rPr>
              <a:t>The authors acknowledge the Texas Advanced Computing Center (TACC) at The University of Texas at Austin for providing HPC resources that have contributed to the research results reported within this paper.</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The authors would like to thank the Ookami project and the community for their support. The authors also thank Géraud Krawezik for providing access to compute resources and helpful discussions in setting up the environment at the Flatiron Institute.  </a:t>
            </a:r>
            <a:endParaRPr sz="1200">
              <a:solidFill>
                <a:schemeClr val="dk1"/>
              </a:solidFill>
            </a:endParaRPr>
          </a:p>
          <a:p>
            <a:pPr indent="0" lvl="0" marL="0" rtl="0" algn="l">
              <a:spcBef>
                <a:spcPts val="0"/>
              </a:spcBef>
              <a:spcAft>
                <a:spcPts val="0"/>
              </a:spcAft>
              <a:buClr>
                <a:srgbClr val="888888"/>
              </a:buClr>
              <a:buSzPts val="1200"/>
              <a:buNone/>
            </a:pPr>
            <a:r>
              <a:t/>
            </a:r>
            <a:endParaRPr sz="1200">
              <a:solidFill>
                <a:schemeClr val="dk1"/>
              </a:solidFill>
            </a:endParaRPr>
          </a:p>
        </p:txBody>
      </p:sp>
      <p:sp>
        <p:nvSpPr>
          <p:cNvPr id="393" name="Google Shape;393;p48"/>
          <p:cNvSpPr txBox="1"/>
          <p:nvPr>
            <p:ph idx="12" type="sldNum"/>
          </p:nvPr>
        </p:nvSpPr>
        <p:spPr>
          <a:xfrm>
            <a:off x="8165382" y="4666337"/>
            <a:ext cx="521419" cy="273844"/>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fld id="{00000000-1234-1234-1234-123412341234}" type="slidenum">
              <a:rPr lang="en"/>
              <a:t>‹#›</a:t>
            </a:fld>
            <a:endParaRPr/>
          </a:p>
        </p:txBody>
      </p:sp>
      <p:sp>
        <p:nvSpPr>
          <p:cNvPr id="394" name="Google Shape;394;p48"/>
          <p:cNvSpPr/>
          <p:nvPr/>
        </p:nvSpPr>
        <p:spPr>
          <a:xfrm>
            <a:off x="523875" y="4666337"/>
            <a:ext cx="2597150" cy="413663"/>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pic>
        <p:nvPicPr>
          <p:cNvPr descr="A picture containing text, clipart&#10;&#10;Description automatically generated" id="395" name="Google Shape;395;p48"/>
          <p:cNvPicPr preferRelativeResize="0"/>
          <p:nvPr/>
        </p:nvPicPr>
        <p:blipFill rotWithShape="1">
          <a:blip r:embed="rId3">
            <a:alphaModFix/>
          </a:blip>
          <a:srcRect b="11933" l="8794" r="5773" t="6607"/>
          <a:stretch/>
        </p:blipFill>
        <p:spPr>
          <a:xfrm>
            <a:off x="578901" y="4637207"/>
            <a:ext cx="1910780" cy="423413"/>
          </a:xfrm>
          <a:prstGeom prst="rect">
            <a:avLst/>
          </a:prstGeom>
          <a:noFill/>
          <a:ln>
            <a:noFill/>
          </a:ln>
        </p:spPr>
      </p:pic>
      <p:pic>
        <p:nvPicPr>
          <p:cNvPr id="396" name="Google Shape;396;p48"/>
          <p:cNvPicPr preferRelativeResize="0"/>
          <p:nvPr/>
        </p:nvPicPr>
        <p:blipFill>
          <a:blip r:embed="rId4">
            <a:alphaModFix/>
          </a:blip>
          <a:stretch>
            <a:fillRect/>
          </a:stretch>
        </p:blipFill>
        <p:spPr>
          <a:xfrm>
            <a:off x="7444450" y="4691047"/>
            <a:ext cx="930099" cy="315741"/>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0" name="Shape 400"/>
        <p:cNvGrpSpPr/>
        <p:nvPr/>
      </p:nvGrpSpPr>
      <p:grpSpPr>
        <a:xfrm>
          <a:off x="0" y="0"/>
          <a:ext cx="0" cy="0"/>
          <a:chOff x="0" y="0"/>
          <a:chExt cx="0" cy="0"/>
        </a:xfrm>
      </p:grpSpPr>
      <p:sp>
        <p:nvSpPr>
          <p:cNvPr id="401" name="Google Shape;401;p49"/>
          <p:cNvSpPr txBox="1"/>
          <p:nvPr>
            <p:ph type="title"/>
          </p:nvPr>
        </p:nvSpPr>
        <p:spPr>
          <a:xfrm>
            <a:off x="457200" y="1714339"/>
            <a:ext cx="8229600" cy="857400"/>
          </a:xfrm>
          <a:prstGeom prst="rect">
            <a:avLst/>
          </a:prstGeom>
        </p:spPr>
        <p:txBody>
          <a:bodyPr anchorCtr="0" anchor="ctr" bIns="34275" lIns="68575" spcFirstLastPara="1" rIns="68575" wrap="square" tIns="34275">
            <a:normAutofit/>
          </a:bodyPr>
          <a:lstStyle/>
          <a:p>
            <a:pPr indent="0" lvl="0" marL="0" rtl="0" algn="ctr">
              <a:spcBef>
                <a:spcPts val="0"/>
              </a:spcBef>
              <a:spcAft>
                <a:spcPts val="0"/>
              </a:spcAft>
              <a:buNone/>
            </a:pPr>
            <a:r>
              <a:rPr lang="en"/>
              <a:t>Thank you!</a:t>
            </a:r>
            <a:endParaRPr/>
          </a:p>
        </p:txBody>
      </p:sp>
      <p:pic>
        <p:nvPicPr>
          <p:cNvPr id="402" name="Google Shape;402;p49"/>
          <p:cNvPicPr preferRelativeResize="0"/>
          <p:nvPr/>
        </p:nvPicPr>
        <p:blipFill>
          <a:blip r:embed="rId3">
            <a:alphaModFix/>
          </a:blip>
          <a:stretch>
            <a:fillRect/>
          </a:stretch>
        </p:blipFill>
        <p:spPr>
          <a:xfrm>
            <a:off x="7444450" y="4691047"/>
            <a:ext cx="930099" cy="31574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27"/>
          <p:cNvSpPr txBox="1"/>
          <p:nvPr>
            <p:ph type="title"/>
          </p:nvPr>
        </p:nvSpPr>
        <p:spPr>
          <a:xfrm>
            <a:off x="457200" y="134098"/>
            <a:ext cx="8229600" cy="737100"/>
          </a:xfrm>
          <a:prstGeom prst="rect">
            <a:avLst/>
          </a:prstGeom>
          <a:noFill/>
          <a:ln>
            <a:noFill/>
          </a:ln>
        </p:spPr>
        <p:txBody>
          <a:bodyPr anchorCtr="0" anchor="ctr" bIns="34275" lIns="68575" spcFirstLastPara="1" rIns="68575" wrap="square" tIns="34275">
            <a:normAutofit/>
          </a:bodyPr>
          <a:lstStyle/>
          <a:p>
            <a:pPr indent="0" lvl="0" marL="0" rtl="0" algn="ctr">
              <a:spcBef>
                <a:spcPts val="0"/>
              </a:spcBef>
              <a:spcAft>
                <a:spcPts val="0"/>
              </a:spcAft>
              <a:buClr>
                <a:schemeClr val="dk1"/>
              </a:buClr>
              <a:buSzPts val="3300"/>
              <a:buFont typeface="Calibri"/>
              <a:buNone/>
            </a:pPr>
            <a:r>
              <a:rPr lang="en" sz="2600">
                <a:latin typeface="Arial"/>
                <a:ea typeface="Arial"/>
                <a:cs typeface="Arial"/>
                <a:sym typeface="Arial"/>
              </a:rPr>
              <a:t>Introduction: Machine Learning</a:t>
            </a:r>
            <a:endParaRPr sz="2600">
              <a:latin typeface="Arial"/>
              <a:ea typeface="Arial"/>
              <a:cs typeface="Arial"/>
              <a:sym typeface="Arial"/>
            </a:endParaRPr>
          </a:p>
        </p:txBody>
      </p:sp>
      <p:sp>
        <p:nvSpPr>
          <p:cNvPr id="155" name="Google Shape;155;p27"/>
          <p:cNvSpPr txBox="1"/>
          <p:nvPr>
            <p:ph idx="1" type="body"/>
          </p:nvPr>
        </p:nvSpPr>
        <p:spPr>
          <a:xfrm>
            <a:off x="4911600" y="1051425"/>
            <a:ext cx="3775200" cy="3394500"/>
          </a:xfrm>
          <a:prstGeom prst="rect">
            <a:avLst/>
          </a:prstGeom>
          <a:noFill/>
          <a:ln>
            <a:noFill/>
          </a:ln>
        </p:spPr>
        <p:txBody>
          <a:bodyPr anchorCtr="0" anchor="t" bIns="34275" lIns="68575" spcFirstLastPara="1" rIns="68575" wrap="square" tIns="34275">
            <a:normAutofit/>
          </a:bodyPr>
          <a:lstStyle/>
          <a:p>
            <a:pPr indent="-260350" lvl="0" marL="254000" rtl="0" algn="l">
              <a:lnSpc>
                <a:spcPct val="115000"/>
              </a:lnSpc>
              <a:spcBef>
                <a:spcPts val="0"/>
              </a:spcBef>
              <a:spcAft>
                <a:spcPts val="0"/>
              </a:spcAft>
              <a:buClr>
                <a:srgbClr val="000000"/>
              </a:buClr>
              <a:buSzPts val="1500"/>
              <a:buChar char="•"/>
            </a:pPr>
            <a:r>
              <a:rPr lang="en" sz="1500">
                <a:solidFill>
                  <a:srgbClr val="000000"/>
                </a:solidFill>
                <a:latin typeface="Arial"/>
                <a:ea typeface="Arial"/>
                <a:cs typeface="Arial"/>
                <a:sym typeface="Arial"/>
              </a:rPr>
              <a:t>ML algorithms and models are being continuously developed and </a:t>
            </a:r>
            <a:r>
              <a:rPr lang="en" sz="1500">
                <a:solidFill>
                  <a:srgbClr val="000000"/>
                </a:solidFill>
                <a:latin typeface="Arial"/>
                <a:ea typeface="Arial"/>
                <a:cs typeface="Arial"/>
                <a:sym typeface="Arial"/>
              </a:rPr>
              <a:t>deployed</a:t>
            </a:r>
            <a:r>
              <a:rPr lang="en" sz="1500">
                <a:solidFill>
                  <a:srgbClr val="000000"/>
                </a:solidFill>
                <a:latin typeface="Arial"/>
                <a:ea typeface="Arial"/>
                <a:cs typeface="Arial"/>
                <a:sym typeface="Arial"/>
              </a:rPr>
              <a:t> in multiple places.</a:t>
            </a:r>
            <a:endParaRPr sz="1500">
              <a:solidFill>
                <a:srgbClr val="000000"/>
              </a:solidFill>
              <a:latin typeface="Arial"/>
              <a:ea typeface="Arial"/>
              <a:cs typeface="Arial"/>
              <a:sym typeface="Arial"/>
            </a:endParaRPr>
          </a:p>
          <a:p>
            <a:pPr indent="0" lvl="0" marL="254000" rtl="0" algn="l">
              <a:lnSpc>
                <a:spcPct val="115000"/>
              </a:lnSpc>
              <a:spcBef>
                <a:spcPts val="1200"/>
              </a:spcBef>
              <a:spcAft>
                <a:spcPts val="0"/>
              </a:spcAft>
              <a:buNone/>
            </a:pPr>
            <a:r>
              <a:t/>
            </a:r>
            <a:endParaRPr sz="1750">
              <a:solidFill>
                <a:srgbClr val="595959"/>
              </a:solidFill>
              <a:latin typeface="Arial"/>
              <a:ea typeface="Arial"/>
              <a:cs typeface="Arial"/>
              <a:sym typeface="Arial"/>
            </a:endParaRPr>
          </a:p>
          <a:p>
            <a:pPr indent="-260350" lvl="0" marL="254000" rtl="0" algn="l">
              <a:lnSpc>
                <a:spcPct val="115000"/>
              </a:lnSpc>
              <a:spcBef>
                <a:spcPts val="1200"/>
              </a:spcBef>
              <a:spcAft>
                <a:spcPts val="0"/>
              </a:spcAft>
              <a:buSzPts val="1500"/>
              <a:buChar char="•"/>
            </a:pPr>
            <a:r>
              <a:rPr lang="en" sz="1500">
                <a:latin typeface="Arial"/>
                <a:ea typeface="Arial"/>
                <a:cs typeface="Arial"/>
                <a:sym typeface="Arial"/>
              </a:rPr>
              <a:t>PyTorch is a popular open source machine learning library based on the Torch library.</a:t>
            </a:r>
            <a:endParaRPr sz="1500">
              <a:latin typeface="Arial"/>
              <a:ea typeface="Arial"/>
              <a:cs typeface="Arial"/>
              <a:sym typeface="Arial"/>
            </a:endParaRPr>
          </a:p>
          <a:p>
            <a:pPr indent="-203200" lvl="1" marL="558800" rtl="0" algn="l">
              <a:lnSpc>
                <a:spcPct val="115000"/>
              </a:lnSpc>
              <a:spcBef>
                <a:spcPts val="0"/>
              </a:spcBef>
              <a:spcAft>
                <a:spcPts val="0"/>
              </a:spcAft>
              <a:buSzPts val="1200"/>
              <a:buChar char="–"/>
            </a:pPr>
            <a:r>
              <a:rPr lang="en" sz="1200">
                <a:latin typeface="Arial"/>
                <a:ea typeface="Arial"/>
                <a:cs typeface="Arial"/>
                <a:sym typeface="Arial"/>
              </a:rPr>
              <a:t>It provides fast tensor computations with gpu acceleration and reverse-mode automatic differentiation through autograd.</a:t>
            </a:r>
            <a:endParaRPr sz="1200">
              <a:latin typeface="Arial"/>
              <a:ea typeface="Arial"/>
              <a:cs typeface="Arial"/>
              <a:sym typeface="Arial"/>
            </a:endParaRPr>
          </a:p>
          <a:p>
            <a:pPr indent="-203200" lvl="1" marL="558800" rtl="0" algn="l">
              <a:lnSpc>
                <a:spcPct val="115000"/>
              </a:lnSpc>
              <a:spcBef>
                <a:spcPts val="0"/>
              </a:spcBef>
              <a:spcAft>
                <a:spcPts val="0"/>
              </a:spcAft>
              <a:buSzPts val="1200"/>
              <a:buFont typeface="Arial"/>
              <a:buChar char="–"/>
            </a:pPr>
            <a:r>
              <a:rPr lang="en" sz="1200">
                <a:latin typeface="Arial"/>
                <a:ea typeface="Arial"/>
                <a:cs typeface="Arial"/>
                <a:sym typeface="Arial"/>
              </a:rPr>
              <a:t>Easy to use. </a:t>
            </a:r>
            <a:endParaRPr>
              <a:latin typeface="Arial"/>
              <a:ea typeface="Arial"/>
              <a:cs typeface="Arial"/>
              <a:sym typeface="Arial"/>
            </a:endParaRPr>
          </a:p>
        </p:txBody>
      </p:sp>
      <p:sp>
        <p:nvSpPr>
          <p:cNvPr id="156" name="Google Shape;156;p27"/>
          <p:cNvSpPr txBox="1"/>
          <p:nvPr>
            <p:ph idx="12" type="sldNum"/>
          </p:nvPr>
        </p:nvSpPr>
        <p:spPr>
          <a:xfrm>
            <a:off x="8165382" y="4666337"/>
            <a:ext cx="521419" cy="273844"/>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fld id="{00000000-1234-1234-1234-123412341234}" type="slidenum">
              <a:rPr lang="en"/>
              <a:t>‹#›</a:t>
            </a:fld>
            <a:endParaRPr/>
          </a:p>
        </p:txBody>
      </p:sp>
      <p:sp>
        <p:nvSpPr>
          <p:cNvPr id="157" name="Google Shape;157;p27"/>
          <p:cNvSpPr/>
          <p:nvPr/>
        </p:nvSpPr>
        <p:spPr>
          <a:xfrm>
            <a:off x="523875" y="4666337"/>
            <a:ext cx="2597150" cy="413663"/>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pic>
        <p:nvPicPr>
          <p:cNvPr descr="A picture containing text, clipart&#10;&#10;Description automatically generated" id="158" name="Google Shape;158;p27"/>
          <p:cNvPicPr preferRelativeResize="0"/>
          <p:nvPr/>
        </p:nvPicPr>
        <p:blipFill rotWithShape="1">
          <a:blip r:embed="rId3">
            <a:alphaModFix/>
          </a:blip>
          <a:srcRect b="11933" l="8794" r="5773" t="6607"/>
          <a:stretch/>
        </p:blipFill>
        <p:spPr>
          <a:xfrm>
            <a:off x="578901" y="4637207"/>
            <a:ext cx="1910780" cy="423413"/>
          </a:xfrm>
          <a:prstGeom prst="rect">
            <a:avLst/>
          </a:prstGeom>
          <a:noFill/>
          <a:ln>
            <a:noFill/>
          </a:ln>
        </p:spPr>
      </p:pic>
      <p:pic>
        <p:nvPicPr>
          <p:cNvPr id="159" name="Google Shape;159;p27"/>
          <p:cNvPicPr preferRelativeResize="0"/>
          <p:nvPr/>
        </p:nvPicPr>
        <p:blipFill>
          <a:blip r:embed="rId4">
            <a:alphaModFix/>
          </a:blip>
          <a:stretch>
            <a:fillRect/>
          </a:stretch>
        </p:blipFill>
        <p:spPr>
          <a:xfrm>
            <a:off x="7444450" y="4691047"/>
            <a:ext cx="930099" cy="315741"/>
          </a:xfrm>
          <a:prstGeom prst="rect">
            <a:avLst/>
          </a:prstGeom>
          <a:noFill/>
          <a:ln>
            <a:noFill/>
          </a:ln>
        </p:spPr>
      </p:pic>
      <p:pic>
        <p:nvPicPr>
          <p:cNvPr id="160" name="Google Shape;160;p27"/>
          <p:cNvPicPr preferRelativeResize="0"/>
          <p:nvPr/>
        </p:nvPicPr>
        <p:blipFill>
          <a:blip r:embed="rId5">
            <a:alphaModFix/>
          </a:blip>
          <a:stretch>
            <a:fillRect/>
          </a:stretch>
        </p:blipFill>
        <p:spPr>
          <a:xfrm>
            <a:off x="899075" y="975775"/>
            <a:ext cx="3636174" cy="1818075"/>
          </a:xfrm>
          <a:prstGeom prst="rect">
            <a:avLst/>
          </a:prstGeom>
          <a:noFill/>
          <a:ln>
            <a:noFill/>
          </a:ln>
        </p:spPr>
      </p:pic>
      <p:pic>
        <p:nvPicPr>
          <p:cNvPr id="161" name="Google Shape;161;p27"/>
          <p:cNvPicPr preferRelativeResize="0"/>
          <p:nvPr/>
        </p:nvPicPr>
        <p:blipFill>
          <a:blip r:embed="rId6">
            <a:alphaModFix/>
          </a:blip>
          <a:stretch>
            <a:fillRect/>
          </a:stretch>
        </p:blipFill>
        <p:spPr>
          <a:xfrm>
            <a:off x="280800" y="2571750"/>
            <a:ext cx="2806801" cy="1874800"/>
          </a:xfrm>
          <a:prstGeom prst="rect">
            <a:avLst/>
          </a:prstGeom>
          <a:noFill/>
          <a:ln>
            <a:noFill/>
          </a:ln>
        </p:spPr>
      </p:pic>
      <p:pic>
        <p:nvPicPr>
          <p:cNvPr id="162" name="Google Shape;162;p27"/>
          <p:cNvPicPr preferRelativeResize="0"/>
          <p:nvPr/>
        </p:nvPicPr>
        <p:blipFill rotWithShape="1">
          <a:blip r:embed="rId7">
            <a:alphaModFix/>
          </a:blip>
          <a:srcRect b="0" l="0" r="0" t="0"/>
          <a:stretch/>
        </p:blipFill>
        <p:spPr>
          <a:xfrm>
            <a:off x="3681053" y="3088442"/>
            <a:ext cx="930099" cy="93009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28"/>
          <p:cNvSpPr txBox="1"/>
          <p:nvPr>
            <p:ph type="title"/>
          </p:nvPr>
        </p:nvSpPr>
        <p:spPr>
          <a:xfrm>
            <a:off x="457200" y="134089"/>
            <a:ext cx="8229600" cy="857400"/>
          </a:xfrm>
          <a:prstGeom prst="rect">
            <a:avLst/>
          </a:prstGeom>
          <a:noFill/>
          <a:ln>
            <a:noFill/>
          </a:ln>
        </p:spPr>
        <p:txBody>
          <a:bodyPr anchorCtr="0" anchor="ctr" bIns="34275" lIns="68575" spcFirstLastPara="1" rIns="68575" wrap="square" tIns="34275">
            <a:normAutofit/>
          </a:bodyPr>
          <a:lstStyle/>
          <a:p>
            <a:pPr indent="0" lvl="0" marL="0" rtl="0" algn="ctr">
              <a:spcBef>
                <a:spcPts val="0"/>
              </a:spcBef>
              <a:spcAft>
                <a:spcPts val="0"/>
              </a:spcAft>
              <a:buClr>
                <a:schemeClr val="dk1"/>
              </a:buClr>
              <a:buSzPts val="3300"/>
              <a:buFont typeface="Calibri"/>
              <a:buNone/>
            </a:pPr>
            <a:r>
              <a:rPr lang="en" sz="2600">
                <a:latin typeface="Arial"/>
                <a:ea typeface="Arial"/>
                <a:cs typeface="Arial"/>
                <a:sym typeface="Arial"/>
              </a:rPr>
              <a:t>Software Stack and Communications setup</a:t>
            </a:r>
            <a:endParaRPr sz="2600">
              <a:latin typeface="Arial"/>
              <a:ea typeface="Arial"/>
              <a:cs typeface="Arial"/>
              <a:sym typeface="Arial"/>
            </a:endParaRPr>
          </a:p>
        </p:txBody>
      </p:sp>
      <p:sp>
        <p:nvSpPr>
          <p:cNvPr id="168" name="Google Shape;168;p28"/>
          <p:cNvSpPr txBox="1"/>
          <p:nvPr>
            <p:ph idx="12" type="sldNum"/>
          </p:nvPr>
        </p:nvSpPr>
        <p:spPr>
          <a:xfrm>
            <a:off x="8165382" y="4666337"/>
            <a:ext cx="521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fld id="{00000000-1234-1234-1234-123412341234}" type="slidenum">
              <a:rPr lang="en"/>
              <a:t>‹#›</a:t>
            </a:fld>
            <a:endParaRPr/>
          </a:p>
        </p:txBody>
      </p:sp>
      <p:sp>
        <p:nvSpPr>
          <p:cNvPr id="169" name="Google Shape;169;p28"/>
          <p:cNvSpPr/>
          <p:nvPr/>
        </p:nvSpPr>
        <p:spPr>
          <a:xfrm>
            <a:off x="523875" y="4666337"/>
            <a:ext cx="2597100" cy="4137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pic>
        <p:nvPicPr>
          <p:cNvPr descr="A picture containing text, clipart&#10;&#10;Description automatically generated" id="170" name="Google Shape;170;p28"/>
          <p:cNvPicPr preferRelativeResize="0"/>
          <p:nvPr/>
        </p:nvPicPr>
        <p:blipFill rotWithShape="1">
          <a:blip r:embed="rId3">
            <a:alphaModFix/>
          </a:blip>
          <a:srcRect b="11933" l="8791" r="5775" t="6606"/>
          <a:stretch/>
        </p:blipFill>
        <p:spPr>
          <a:xfrm>
            <a:off x="578901" y="4637207"/>
            <a:ext cx="1910780" cy="423412"/>
          </a:xfrm>
          <a:prstGeom prst="rect">
            <a:avLst/>
          </a:prstGeom>
          <a:noFill/>
          <a:ln>
            <a:noFill/>
          </a:ln>
        </p:spPr>
      </p:pic>
      <p:graphicFrame>
        <p:nvGraphicFramePr>
          <p:cNvPr id="171" name="Google Shape;171;p28"/>
          <p:cNvGraphicFramePr/>
          <p:nvPr/>
        </p:nvGraphicFramePr>
        <p:xfrm>
          <a:off x="889972" y="1750512"/>
          <a:ext cx="3000000" cy="3000000"/>
        </p:xfrm>
        <a:graphic>
          <a:graphicData uri="http://schemas.openxmlformats.org/drawingml/2006/table">
            <a:tbl>
              <a:tblPr bandRow="1" firstRow="1">
                <a:noFill/>
                <a:tableStyleId>{5747330C-3377-4025-8D8A-FFECD444A0BB}</a:tableStyleId>
              </a:tblPr>
              <a:tblGrid>
                <a:gridCol w="1170925"/>
                <a:gridCol w="1314500"/>
              </a:tblGrid>
              <a:tr h="274325">
                <a:tc>
                  <a:txBody>
                    <a:bodyPr/>
                    <a:lstStyle/>
                    <a:p>
                      <a:pPr indent="0" lvl="0" marL="0" marR="0" rtl="0" algn="l">
                        <a:spcBef>
                          <a:spcPts val="0"/>
                        </a:spcBef>
                        <a:spcAft>
                          <a:spcPts val="0"/>
                        </a:spcAft>
                        <a:buNone/>
                      </a:pPr>
                      <a:r>
                        <a:rPr lang="en" sz="1300">
                          <a:solidFill>
                            <a:srgbClr val="000000"/>
                          </a:solidFill>
                          <a:latin typeface="Arial"/>
                          <a:ea typeface="Arial"/>
                          <a:cs typeface="Arial"/>
                          <a:sym typeface="Arial"/>
                        </a:rPr>
                        <a:t>Library</a:t>
                      </a:r>
                      <a:endParaRPr sz="1300">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lang="en" sz="1300">
                          <a:solidFill>
                            <a:srgbClr val="000000"/>
                          </a:solidFill>
                          <a:latin typeface="Arial"/>
                          <a:ea typeface="Arial"/>
                          <a:cs typeface="Arial"/>
                          <a:sym typeface="Arial"/>
                        </a:rPr>
                        <a:t>Version</a:t>
                      </a:r>
                      <a:endParaRPr sz="1300">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r h="342550">
                <a:tc>
                  <a:txBody>
                    <a:bodyPr/>
                    <a:lstStyle/>
                    <a:p>
                      <a:pPr indent="0" lvl="0" marL="0" marR="0" rtl="0" algn="l">
                        <a:spcBef>
                          <a:spcPts val="0"/>
                        </a:spcBef>
                        <a:spcAft>
                          <a:spcPts val="0"/>
                        </a:spcAft>
                        <a:buNone/>
                      </a:pPr>
                      <a:r>
                        <a:rPr lang="en" sz="1100">
                          <a:latin typeface="Arial"/>
                          <a:ea typeface="Arial"/>
                          <a:cs typeface="Arial"/>
                          <a:sym typeface="Arial"/>
                        </a:rPr>
                        <a:t>Python</a:t>
                      </a:r>
                      <a:endParaRPr sz="1100">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lang="en" sz="1100">
                          <a:latin typeface="Arial"/>
                          <a:ea typeface="Arial"/>
                          <a:cs typeface="Arial"/>
                          <a:sym typeface="Arial"/>
                        </a:rPr>
                        <a:t>3.8.2</a:t>
                      </a:r>
                      <a:endParaRPr sz="1100">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r h="342550">
                <a:tc>
                  <a:txBody>
                    <a:bodyPr/>
                    <a:lstStyle/>
                    <a:p>
                      <a:pPr indent="0" lvl="0" marL="0" marR="0" rtl="0" algn="l">
                        <a:spcBef>
                          <a:spcPts val="0"/>
                        </a:spcBef>
                        <a:spcAft>
                          <a:spcPts val="0"/>
                        </a:spcAft>
                        <a:buNone/>
                      </a:pPr>
                      <a:r>
                        <a:rPr lang="en" sz="1100">
                          <a:latin typeface="Arial"/>
                          <a:ea typeface="Arial"/>
                          <a:cs typeface="Arial"/>
                          <a:sym typeface="Arial"/>
                        </a:rPr>
                        <a:t>Numpy</a:t>
                      </a:r>
                      <a:endParaRPr sz="1100">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lang="en" sz="1100">
                          <a:latin typeface="Arial"/>
                          <a:ea typeface="Arial"/>
                          <a:cs typeface="Arial"/>
                          <a:sym typeface="Arial"/>
                        </a:rPr>
                        <a:t>1.22.4</a:t>
                      </a:r>
                      <a:endParaRPr sz="1100">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r h="342550">
                <a:tc>
                  <a:txBody>
                    <a:bodyPr/>
                    <a:lstStyle/>
                    <a:p>
                      <a:pPr indent="0" lvl="0" marL="0" marR="0" rtl="0" algn="l">
                        <a:spcBef>
                          <a:spcPts val="0"/>
                        </a:spcBef>
                        <a:spcAft>
                          <a:spcPts val="0"/>
                        </a:spcAft>
                        <a:buNone/>
                      </a:pPr>
                      <a:r>
                        <a:rPr lang="en" sz="1100">
                          <a:latin typeface="Arial"/>
                          <a:ea typeface="Arial"/>
                          <a:cs typeface="Arial"/>
                          <a:sym typeface="Arial"/>
                        </a:rPr>
                        <a:t>PyTorch</a:t>
                      </a:r>
                      <a:endParaRPr sz="1100">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lang="en" sz="1100">
                          <a:latin typeface="Arial"/>
                          <a:ea typeface="Arial"/>
                          <a:cs typeface="Arial"/>
                          <a:sym typeface="Arial"/>
                        </a:rPr>
                        <a:t>1.10.0</a:t>
                      </a:r>
                      <a:endParaRPr sz="1100">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r h="342550">
                <a:tc>
                  <a:txBody>
                    <a:bodyPr/>
                    <a:lstStyle/>
                    <a:p>
                      <a:pPr indent="0" lvl="0" marL="0" marR="0" rtl="0" algn="l">
                        <a:spcBef>
                          <a:spcPts val="0"/>
                        </a:spcBef>
                        <a:spcAft>
                          <a:spcPts val="0"/>
                        </a:spcAft>
                        <a:buNone/>
                      </a:pPr>
                      <a:r>
                        <a:rPr lang="en" sz="1100">
                          <a:latin typeface="Arial"/>
                          <a:ea typeface="Arial"/>
                          <a:cs typeface="Arial"/>
                          <a:sym typeface="Arial"/>
                        </a:rPr>
                        <a:t>Torchvision</a:t>
                      </a:r>
                      <a:endParaRPr sz="1100">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lang="en" sz="1100">
                          <a:latin typeface="Arial"/>
                          <a:ea typeface="Arial"/>
                          <a:cs typeface="Arial"/>
                          <a:sym typeface="Arial"/>
                        </a:rPr>
                        <a:t>0.11.0</a:t>
                      </a:r>
                      <a:endParaRPr sz="1100">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r h="342550">
                <a:tc>
                  <a:txBody>
                    <a:bodyPr/>
                    <a:lstStyle/>
                    <a:p>
                      <a:pPr indent="0" lvl="0" marL="0" marR="0" rtl="0" algn="l">
                        <a:spcBef>
                          <a:spcPts val="0"/>
                        </a:spcBef>
                        <a:spcAft>
                          <a:spcPts val="0"/>
                        </a:spcAft>
                        <a:buNone/>
                      </a:pPr>
                      <a:r>
                        <a:rPr lang="en" sz="1100">
                          <a:latin typeface="Arial"/>
                          <a:ea typeface="Arial"/>
                          <a:cs typeface="Arial"/>
                          <a:sym typeface="Arial"/>
                        </a:rPr>
                        <a:t>oneDNN</a:t>
                      </a:r>
                      <a:endParaRPr sz="1100">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lang="en" sz="1100">
                          <a:latin typeface="Arial"/>
                          <a:ea typeface="Arial"/>
                          <a:cs typeface="Arial"/>
                          <a:sym typeface="Arial"/>
                        </a:rPr>
                        <a:t>2.4.3</a:t>
                      </a:r>
                      <a:endParaRPr sz="1100">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r h="342550">
                <a:tc>
                  <a:txBody>
                    <a:bodyPr/>
                    <a:lstStyle/>
                    <a:p>
                      <a:pPr indent="0" lvl="0" marL="0" marR="0" rtl="0" algn="l">
                        <a:spcBef>
                          <a:spcPts val="0"/>
                        </a:spcBef>
                        <a:spcAft>
                          <a:spcPts val="0"/>
                        </a:spcAft>
                        <a:buNone/>
                      </a:pPr>
                      <a:r>
                        <a:rPr lang="en" sz="1100">
                          <a:latin typeface="Arial"/>
                          <a:ea typeface="Arial"/>
                          <a:cs typeface="Arial"/>
                          <a:sym typeface="Arial"/>
                        </a:rPr>
                        <a:t>Horovod</a:t>
                      </a:r>
                      <a:endParaRPr sz="1100">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lang="en" sz="1100">
                          <a:latin typeface="Arial"/>
                          <a:ea typeface="Arial"/>
                          <a:cs typeface="Arial"/>
                          <a:sym typeface="Arial"/>
                        </a:rPr>
                        <a:t>0.24.3</a:t>
                      </a:r>
                      <a:endParaRPr sz="1100">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bl>
          </a:graphicData>
        </a:graphic>
      </p:graphicFrame>
      <p:sp>
        <p:nvSpPr>
          <p:cNvPr id="172" name="Google Shape;172;p28"/>
          <p:cNvSpPr txBox="1"/>
          <p:nvPr/>
        </p:nvSpPr>
        <p:spPr>
          <a:xfrm>
            <a:off x="523875" y="864650"/>
            <a:ext cx="81240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500"/>
              <a:t>Library versions are cloned from GitHub or downloaded from respective websites (Python, PyPI) and kept consistent across all environments.</a:t>
            </a:r>
            <a:endParaRPr sz="1500"/>
          </a:p>
        </p:txBody>
      </p:sp>
      <p:graphicFrame>
        <p:nvGraphicFramePr>
          <p:cNvPr id="173" name="Google Shape;173;p28"/>
          <p:cNvGraphicFramePr/>
          <p:nvPr/>
        </p:nvGraphicFramePr>
        <p:xfrm>
          <a:off x="3945122" y="1750512"/>
          <a:ext cx="3000000" cy="3000000"/>
        </p:xfrm>
        <a:graphic>
          <a:graphicData uri="http://schemas.openxmlformats.org/drawingml/2006/table">
            <a:tbl>
              <a:tblPr bandRow="1" firstRow="1">
                <a:noFill/>
                <a:tableStyleId>{5747330C-3377-4025-8D8A-FFECD444A0BB}</a:tableStyleId>
              </a:tblPr>
              <a:tblGrid>
                <a:gridCol w="916500"/>
                <a:gridCol w="1064525"/>
                <a:gridCol w="539725"/>
                <a:gridCol w="890650"/>
                <a:gridCol w="1193725"/>
              </a:tblGrid>
              <a:tr h="431850">
                <a:tc>
                  <a:txBody>
                    <a:bodyPr/>
                    <a:lstStyle/>
                    <a:p>
                      <a:pPr indent="0" lvl="0" marL="0" marR="0" rtl="0" algn="l">
                        <a:spcBef>
                          <a:spcPts val="0"/>
                        </a:spcBef>
                        <a:spcAft>
                          <a:spcPts val="0"/>
                        </a:spcAft>
                        <a:buNone/>
                      </a:pPr>
                      <a:r>
                        <a:rPr lang="en" sz="1200">
                          <a:solidFill>
                            <a:srgbClr val="000000"/>
                          </a:solidFill>
                          <a:latin typeface="Arial"/>
                          <a:ea typeface="Arial"/>
                          <a:cs typeface="Arial"/>
                          <a:sym typeface="Arial"/>
                        </a:rPr>
                        <a:t>Cluster</a:t>
                      </a:r>
                      <a:endParaRPr sz="1200">
                        <a:solidFill>
                          <a:srgbClr val="000000"/>
                        </a:solidFill>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lang="en" sz="1200">
                          <a:solidFill>
                            <a:srgbClr val="000000"/>
                          </a:solidFill>
                          <a:latin typeface="Arial"/>
                          <a:ea typeface="Arial"/>
                          <a:cs typeface="Arial"/>
                          <a:sym typeface="Arial"/>
                        </a:rPr>
                        <a:t>Compiler</a:t>
                      </a:r>
                      <a:endParaRPr sz="1200">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lang="en" sz="1200">
                          <a:solidFill>
                            <a:srgbClr val="000000"/>
                          </a:solidFill>
                          <a:latin typeface="Arial"/>
                          <a:ea typeface="Arial"/>
                          <a:cs typeface="Arial"/>
                          <a:sym typeface="Arial"/>
                        </a:rPr>
                        <a:t>UCX</a:t>
                      </a:r>
                      <a:endParaRPr sz="1200">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lang="en" sz="1200">
                          <a:solidFill>
                            <a:srgbClr val="000000"/>
                          </a:solidFill>
                          <a:latin typeface="Arial"/>
                          <a:ea typeface="Arial"/>
                          <a:cs typeface="Arial"/>
                          <a:sym typeface="Arial"/>
                        </a:rPr>
                        <a:t>MPI</a:t>
                      </a:r>
                      <a:endParaRPr sz="1200">
                        <a:solidFill>
                          <a:srgbClr val="000000"/>
                        </a:solidFill>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lang="en" sz="1200">
                          <a:solidFill>
                            <a:srgbClr val="000000"/>
                          </a:solidFill>
                          <a:latin typeface="Arial"/>
                          <a:ea typeface="Arial"/>
                          <a:cs typeface="Arial"/>
                          <a:sym typeface="Arial"/>
                        </a:rPr>
                        <a:t>Interconnect</a:t>
                      </a:r>
                      <a:endParaRPr sz="1200">
                        <a:solidFill>
                          <a:srgbClr val="000000"/>
                        </a:solidFill>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r h="457200">
                <a:tc>
                  <a:txBody>
                    <a:bodyPr/>
                    <a:lstStyle/>
                    <a:p>
                      <a:pPr indent="0" lvl="0" marL="0" marR="0" rtl="0" algn="l">
                        <a:spcBef>
                          <a:spcPts val="0"/>
                        </a:spcBef>
                        <a:spcAft>
                          <a:spcPts val="0"/>
                        </a:spcAft>
                        <a:buNone/>
                      </a:pPr>
                      <a:r>
                        <a:rPr lang="en" sz="1000">
                          <a:latin typeface="Arial"/>
                          <a:ea typeface="Arial"/>
                          <a:cs typeface="Arial"/>
                          <a:sym typeface="Arial"/>
                        </a:rPr>
                        <a:t>Ookami</a:t>
                      </a:r>
                      <a:endParaRPr sz="1000">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lang="en" sz="1000">
                          <a:latin typeface="Arial"/>
                          <a:ea typeface="Arial"/>
                          <a:cs typeface="Arial"/>
                          <a:sym typeface="Arial"/>
                        </a:rPr>
                        <a:t>Fujitsu</a:t>
                      </a:r>
                      <a:endParaRPr sz="1000">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lang="en" sz="1000">
                          <a:latin typeface="Arial"/>
                          <a:ea typeface="Arial"/>
                          <a:cs typeface="Arial"/>
                          <a:sym typeface="Arial"/>
                        </a:rPr>
                        <a:t>-</a:t>
                      </a:r>
                      <a:endParaRPr sz="1000">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lang="en" sz="1000">
                          <a:solidFill>
                            <a:schemeClr val="dk1"/>
                          </a:solidFill>
                          <a:latin typeface="Arial"/>
                          <a:ea typeface="Arial"/>
                          <a:cs typeface="Arial"/>
                          <a:sym typeface="Arial"/>
                        </a:rPr>
                        <a:t>Fujitsu MPI</a:t>
                      </a:r>
                      <a:r>
                        <a:rPr lang="en" sz="1000">
                          <a:solidFill>
                            <a:srgbClr val="FF0000"/>
                          </a:solidFill>
                          <a:latin typeface="Arial"/>
                          <a:ea typeface="Arial"/>
                          <a:cs typeface="Arial"/>
                          <a:sym typeface="Arial"/>
                        </a:rPr>
                        <a:t>*</a:t>
                      </a:r>
                      <a:endParaRPr sz="1000">
                        <a:solidFill>
                          <a:srgbClr val="FF0000"/>
                        </a:solidFill>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lang="en" sz="1000">
                          <a:latin typeface="Arial"/>
                          <a:ea typeface="Arial"/>
                          <a:cs typeface="Arial"/>
                          <a:sym typeface="Arial"/>
                        </a:rPr>
                        <a:t>Infiniband HDR 100</a:t>
                      </a:r>
                      <a:endParaRPr sz="1000">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r h="591325">
                <a:tc>
                  <a:txBody>
                    <a:bodyPr/>
                    <a:lstStyle/>
                    <a:p>
                      <a:pPr indent="0" lvl="0" marL="0" marR="0" rtl="0" algn="l">
                        <a:spcBef>
                          <a:spcPts val="0"/>
                        </a:spcBef>
                        <a:spcAft>
                          <a:spcPts val="0"/>
                        </a:spcAft>
                        <a:buNone/>
                      </a:pPr>
                      <a:r>
                        <a:rPr lang="en" sz="1000">
                          <a:latin typeface="Arial"/>
                          <a:ea typeface="Arial"/>
                          <a:cs typeface="Arial"/>
                          <a:sym typeface="Arial"/>
                        </a:rPr>
                        <a:t>Ookami</a:t>
                      </a:r>
                      <a:endParaRPr sz="1000">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lang="en" sz="1000">
                          <a:latin typeface="Arial"/>
                          <a:ea typeface="Arial"/>
                          <a:cs typeface="Arial"/>
                          <a:sym typeface="Arial"/>
                        </a:rPr>
                        <a:t>ARM / LLVM / GNU</a:t>
                      </a:r>
                      <a:endParaRPr sz="1000">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lang="en" sz="1000">
                          <a:latin typeface="Arial"/>
                          <a:ea typeface="Arial"/>
                          <a:cs typeface="Arial"/>
                          <a:sym typeface="Arial"/>
                        </a:rPr>
                        <a:t>1.11.2</a:t>
                      </a:r>
                      <a:endParaRPr sz="1000">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lang="en" sz="1000">
                          <a:latin typeface="Arial"/>
                          <a:ea typeface="Arial"/>
                          <a:cs typeface="Arial"/>
                          <a:sym typeface="Arial"/>
                        </a:rPr>
                        <a:t>Open MPI v4.1.2</a:t>
                      </a:r>
                      <a:endParaRPr sz="1000">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lang="en" sz="1000">
                          <a:latin typeface="Arial"/>
                          <a:ea typeface="Arial"/>
                          <a:cs typeface="Arial"/>
                          <a:sym typeface="Arial"/>
                        </a:rPr>
                        <a:t>Infiniband HDR 100</a:t>
                      </a:r>
                      <a:endParaRPr sz="1000">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r h="457200">
                <a:tc>
                  <a:txBody>
                    <a:bodyPr/>
                    <a:lstStyle/>
                    <a:p>
                      <a:pPr indent="0" lvl="0" marL="0" marR="0" rtl="0" algn="l">
                        <a:spcBef>
                          <a:spcPts val="0"/>
                        </a:spcBef>
                        <a:spcAft>
                          <a:spcPts val="0"/>
                        </a:spcAft>
                        <a:buNone/>
                      </a:pPr>
                      <a:r>
                        <a:rPr lang="en" sz="1000">
                          <a:latin typeface="Arial"/>
                          <a:ea typeface="Arial"/>
                          <a:cs typeface="Arial"/>
                          <a:sym typeface="Arial"/>
                        </a:rPr>
                        <a:t>Stampede2</a:t>
                      </a:r>
                      <a:endParaRPr sz="1000">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lang="en" sz="1000">
                          <a:latin typeface="Arial"/>
                          <a:ea typeface="Arial"/>
                          <a:cs typeface="Arial"/>
                          <a:sym typeface="Arial"/>
                        </a:rPr>
                        <a:t>GNU</a:t>
                      </a:r>
                      <a:endParaRPr sz="1000">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lang="en" sz="1000">
                          <a:latin typeface="Arial"/>
                          <a:ea typeface="Arial"/>
                          <a:cs typeface="Arial"/>
                          <a:sym typeface="Arial"/>
                        </a:rPr>
                        <a:t>-</a:t>
                      </a:r>
                      <a:endParaRPr sz="1000">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lang="en" sz="1000">
                          <a:latin typeface="Arial"/>
                          <a:ea typeface="Arial"/>
                          <a:cs typeface="Arial"/>
                          <a:sym typeface="Arial"/>
                        </a:rPr>
                        <a:t>Intel MPI v19.0.9</a:t>
                      </a:r>
                      <a:endParaRPr sz="1000">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lang="en" sz="1000">
                          <a:latin typeface="Arial"/>
                          <a:ea typeface="Arial"/>
                          <a:cs typeface="Arial"/>
                          <a:sym typeface="Arial"/>
                        </a:rPr>
                        <a:t>Intel Omni-Path 100Gb/s </a:t>
                      </a:r>
                      <a:endParaRPr sz="1000">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bl>
          </a:graphicData>
        </a:graphic>
      </p:graphicFrame>
      <p:pic>
        <p:nvPicPr>
          <p:cNvPr id="174" name="Google Shape;174;p28"/>
          <p:cNvPicPr preferRelativeResize="0"/>
          <p:nvPr/>
        </p:nvPicPr>
        <p:blipFill>
          <a:blip r:embed="rId4">
            <a:alphaModFix/>
          </a:blip>
          <a:stretch>
            <a:fillRect/>
          </a:stretch>
        </p:blipFill>
        <p:spPr>
          <a:xfrm>
            <a:off x="7444450" y="4691047"/>
            <a:ext cx="930099" cy="315741"/>
          </a:xfrm>
          <a:prstGeom prst="rect">
            <a:avLst/>
          </a:prstGeom>
          <a:noFill/>
          <a:ln>
            <a:noFill/>
          </a:ln>
        </p:spPr>
      </p:pic>
      <p:sp>
        <p:nvSpPr>
          <p:cNvPr id="175" name="Google Shape;175;p28"/>
          <p:cNvSpPr txBox="1"/>
          <p:nvPr/>
        </p:nvSpPr>
        <p:spPr>
          <a:xfrm>
            <a:off x="3840488" y="3688075"/>
            <a:ext cx="46050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rgbClr val="FF0000"/>
                </a:solidFill>
              </a:rPr>
              <a:t>*</a:t>
            </a:r>
            <a:r>
              <a:rPr lang="en" sz="1000"/>
              <a:t>Fujitsu MPI is based on Open MPI v4.0.1</a:t>
            </a:r>
            <a:endParaRPr sz="10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29"/>
          <p:cNvSpPr txBox="1"/>
          <p:nvPr>
            <p:ph type="title"/>
          </p:nvPr>
        </p:nvSpPr>
        <p:spPr>
          <a:xfrm>
            <a:off x="457200" y="134089"/>
            <a:ext cx="8229600" cy="857400"/>
          </a:xfrm>
          <a:prstGeom prst="rect">
            <a:avLst/>
          </a:prstGeom>
          <a:noFill/>
          <a:ln>
            <a:noFill/>
          </a:ln>
        </p:spPr>
        <p:txBody>
          <a:bodyPr anchorCtr="0" anchor="ctr" bIns="34275" lIns="68575" spcFirstLastPara="1" rIns="68575" wrap="square" tIns="34275">
            <a:normAutofit/>
          </a:bodyPr>
          <a:lstStyle/>
          <a:p>
            <a:pPr indent="0" lvl="0" marL="0" rtl="0" algn="ctr">
              <a:spcBef>
                <a:spcPts val="0"/>
              </a:spcBef>
              <a:spcAft>
                <a:spcPts val="0"/>
              </a:spcAft>
              <a:buClr>
                <a:schemeClr val="dk1"/>
              </a:buClr>
              <a:buSzPts val="3300"/>
              <a:buFont typeface="Calibri"/>
              <a:buNone/>
            </a:pPr>
            <a:r>
              <a:rPr lang="en" sz="2600">
                <a:latin typeface="Arial"/>
                <a:ea typeface="Arial"/>
                <a:cs typeface="Arial"/>
                <a:sym typeface="Arial"/>
              </a:rPr>
              <a:t>oneDNN</a:t>
            </a:r>
            <a:endParaRPr sz="2600">
              <a:latin typeface="Arial"/>
              <a:ea typeface="Arial"/>
              <a:cs typeface="Arial"/>
              <a:sym typeface="Arial"/>
            </a:endParaRPr>
          </a:p>
        </p:txBody>
      </p:sp>
      <p:sp>
        <p:nvSpPr>
          <p:cNvPr id="181" name="Google Shape;181;p29"/>
          <p:cNvSpPr txBox="1"/>
          <p:nvPr>
            <p:ph idx="12" type="sldNum"/>
          </p:nvPr>
        </p:nvSpPr>
        <p:spPr>
          <a:xfrm>
            <a:off x="8165382" y="4666337"/>
            <a:ext cx="521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fld id="{00000000-1234-1234-1234-123412341234}" type="slidenum">
              <a:rPr lang="en"/>
              <a:t>‹#›</a:t>
            </a:fld>
            <a:endParaRPr/>
          </a:p>
        </p:txBody>
      </p:sp>
      <p:sp>
        <p:nvSpPr>
          <p:cNvPr id="182" name="Google Shape;182;p29"/>
          <p:cNvSpPr/>
          <p:nvPr/>
        </p:nvSpPr>
        <p:spPr>
          <a:xfrm>
            <a:off x="523875" y="4666337"/>
            <a:ext cx="2597100" cy="4137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pic>
        <p:nvPicPr>
          <p:cNvPr descr="A picture containing text, clipart&#10;&#10;Description automatically generated" id="183" name="Google Shape;183;p29"/>
          <p:cNvPicPr preferRelativeResize="0"/>
          <p:nvPr/>
        </p:nvPicPr>
        <p:blipFill rotWithShape="1">
          <a:blip r:embed="rId3">
            <a:alphaModFix/>
          </a:blip>
          <a:srcRect b="11933" l="8791" r="5775" t="6606"/>
          <a:stretch/>
        </p:blipFill>
        <p:spPr>
          <a:xfrm>
            <a:off x="578901" y="4637207"/>
            <a:ext cx="1910780" cy="423412"/>
          </a:xfrm>
          <a:prstGeom prst="rect">
            <a:avLst/>
          </a:prstGeom>
          <a:noFill/>
          <a:ln>
            <a:noFill/>
          </a:ln>
        </p:spPr>
      </p:pic>
      <p:sp>
        <p:nvSpPr>
          <p:cNvPr id="184" name="Google Shape;184;p29"/>
          <p:cNvSpPr txBox="1"/>
          <p:nvPr/>
        </p:nvSpPr>
        <p:spPr>
          <a:xfrm>
            <a:off x="523875" y="864650"/>
            <a:ext cx="8124000" cy="30783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Clr>
                <a:schemeClr val="dk1"/>
              </a:buClr>
              <a:buSzPts val="1400"/>
              <a:buChar char="●"/>
            </a:pPr>
            <a:r>
              <a:rPr lang="en">
                <a:solidFill>
                  <a:schemeClr val="dk1"/>
                </a:solidFill>
              </a:rPr>
              <a:t>oneAPI Deep Neural Network Library (oneDNN) is an open-source cross-platform performance library of basic building blocks for deep learning applications. The library is optimized for Intel Architecture Processors, Intel Processor Graphics and Xe Architecture graphics. </a:t>
            </a:r>
            <a:endParaRPr>
              <a:solidFill>
                <a:schemeClr val="dk1"/>
              </a:solidFill>
            </a:endParaRPr>
          </a:p>
          <a:p>
            <a:pPr indent="0" lvl="0" marL="457200" rtl="0" algn="l">
              <a:spcBef>
                <a:spcPts val="0"/>
              </a:spcBef>
              <a:spcAft>
                <a:spcPts val="0"/>
              </a:spcAft>
              <a:buNone/>
            </a:pPr>
            <a:r>
              <a:t/>
            </a:r>
            <a:endParaRPr>
              <a:solidFill>
                <a:schemeClr val="dk1"/>
              </a:solidFill>
            </a:endParaRPr>
          </a:p>
          <a:p>
            <a:pPr indent="-317500" lvl="0" marL="457200" rtl="0" algn="l">
              <a:spcBef>
                <a:spcPts val="0"/>
              </a:spcBef>
              <a:spcAft>
                <a:spcPts val="0"/>
              </a:spcAft>
              <a:buClr>
                <a:schemeClr val="dk1"/>
              </a:buClr>
              <a:buSzPts val="1400"/>
              <a:buChar char="●"/>
            </a:pPr>
            <a:r>
              <a:rPr lang="en">
                <a:solidFill>
                  <a:schemeClr val="dk1"/>
                </a:solidFill>
              </a:rPr>
              <a:t>It </a:t>
            </a:r>
            <a:r>
              <a:rPr lang="en">
                <a:solidFill>
                  <a:schemeClr val="dk1"/>
                </a:solidFill>
              </a:rPr>
              <a:t>includes highly vectorized and threaded building blocks for implementation of convolutional neural networks (CNNs) and recurrent neural networks (RNNs) with C and C++ interfaces. This project is created to help the DL community innovate on the Intel(R) processor family.</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317500" lvl="0" marL="457200" rtl="0" algn="l">
              <a:spcBef>
                <a:spcPts val="0"/>
              </a:spcBef>
              <a:spcAft>
                <a:spcPts val="0"/>
              </a:spcAft>
              <a:buClr>
                <a:schemeClr val="dk1"/>
              </a:buClr>
              <a:buSzPts val="1400"/>
              <a:buChar char="●"/>
            </a:pPr>
            <a:r>
              <a:rPr lang="en">
                <a:solidFill>
                  <a:schemeClr val="dk1"/>
                </a:solidFill>
              </a:rPr>
              <a:t>PyTorch is built with oneDNN v2.4.3 support (formerly known as MKL-DNN)</a:t>
            </a:r>
            <a:endParaRPr>
              <a:solidFill>
                <a:schemeClr val="dk1"/>
              </a:solidFill>
            </a:endParaRPr>
          </a:p>
          <a:p>
            <a:pPr indent="-309562" lvl="1" marL="914400" rtl="0" algn="l">
              <a:spcBef>
                <a:spcPts val="0"/>
              </a:spcBef>
              <a:spcAft>
                <a:spcPts val="0"/>
              </a:spcAft>
              <a:buClr>
                <a:schemeClr val="dk1"/>
              </a:buClr>
              <a:buSzPts val="1200"/>
              <a:buChar char="○"/>
            </a:pPr>
            <a:r>
              <a:rPr lang="en" sz="1200">
                <a:solidFill>
                  <a:schemeClr val="dk1"/>
                </a:solidFill>
              </a:rPr>
              <a:t>Fujitsu achieved this by creating an aarch64 version of xbyak JIT assembler.</a:t>
            </a:r>
            <a:endParaRPr sz="1200">
              <a:solidFill>
                <a:schemeClr val="dk1"/>
              </a:solidFill>
            </a:endParaRPr>
          </a:p>
          <a:p>
            <a:pPr indent="-309562" lvl="1" marL="914400" rtl="0" algn="l">
              <a:spcBef>
                <a:spcPts val="0"/>
              </a:spcBef>
              <a:spcAft>
                <a:spcPts val="0"/>
              </a:spcAft>
              <a:buClr>
                <a:schemeClr val="dk1"/>
              </a:buClr>
              <a:buSzPts val="1200"/>
              <a:buChar char="○"/>
            </a:pPr>
            <a:r>
              <a:rPr i="1" lang="en" sz="1200">
                <a:solidFill>
                  <a:schemeClr val="dk1"/>
                </a:solidFill>
              </a:rPr>
              <a:t>xbyak_aarch64</a:t>
            </a:r>
            <a:r>
              <a:rPr lang="en" sz="1200">
                <a:solidFill>
                  <a:schemeClr val="dk1"/>
                </a:solidFill>
              </a:rPr>
              <a:t> and </a:t>
            </a:r>
            <a:r>
              <a:rPr i="1" lang="en" sz="1200">
                <a:solidFill>
                  <a:schemeClr val="dk1"/>
                </a:solidFill>
              </a:rPr>
              <a:t>xbyak_translator_aarch64</a:t>
            </a:r>
            <a:r>
              <a:rPr lang="en" sz="1200">
                <a:solidFill>
                  <a:schemeClr val="dk1"/>
                </a:solidFill>
              </a:rPr>
              <a:t> have been primarily developed to enable assembly coding with full SVE support and porting oneDNN to aarch64.</a:t>
            </a:r>
            <a:endParaRPr sz="2100">
              <a:solidFill>
                <a:schemeClr val="dk1"/>
              </a:solidFill>
              <a:latin typeface="Calibri"/>
              <a:ea typeface="Calibri"/>
              <a:cs typeface="Calibri"/>
              <a:sym typeface="Calibri"/>
            </a:endParaRPr>
          </a:p>
          <a:p>
            <a:pPr indent="-309562" lvl="1" marL="914400" rtl="0" algn="l">
              <a:spcBef>
                <a:spcPts val="0"/>
              </a:spcBef>
              <a:spcAft>
                <a:spcPts val="0"/>
              </a:spcAft>
              <a:buClr>
                <a:schemeClr val="dk1"/>
              </a:buClr>
              <a:buSzPts val="1200"/>
              <a:buChar char="○"/>
            </a:pPr>
            <a:r>
              <a:rPr lang="en" sz="1200">
                <a:solidFill>
                  <a:schemeClr val="dk1"/>
                </a:solidFill>
              </a:rPr>
              <a:t>Their work has been upstreamed and can be used directly.</a:t>
            </a:r>
            <a:endParaRPr/>
          </a:p>
        </p:txBody>
      </p:sp>
      <p:pic>
        <p:nvPicPr>
          <p:cNvPr id="185" name="Google Shape;185;p29"/>
          <p:cNvPicPr preferRelativeResize="0"/>
          <p:nvPr/>
        </p:nvPicPr>
        <p:blipFill>
          <a:blip r:embed="rId4">
            <a:alphaModFix/>
          </a:blip>
          <a:stretch>
            <a:fillRect/>
          </a:stretch>
        </p:blipFill>
        <p:spPr>
          <a:xfrm>
            <a:off x="7444450" y="4691047"/>
            <a:ext cx="930099" cy="31574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30"/>
          <p:cNvSpPr txBox="1"/>
          <p:nvPr>
            <p:ph type="title"/>
          </p:nvPr>
        </p:nvSpPr>
        <p:spPr>
          <a:xfrm>
            <a:off x="457200" y="134100"/>
            <a:ext cx="8229600" cy="688200"/>
          </a:xfrm>
          <a:prstGeom prst="rect">
            <a:avLst/>
          </a:prstGeom>
          <a:noFill/>
          <a:ln>
            <a:noFill/>
          </a:ln>
        </p:spPr>
        <p:txBody>
          <a:bodyPr anchorCtr="0" anchor="ctr" bIns="34275" lIns="68575" spcFirstLastPara="1" rIns="68575" wrap="square" tIns="34275">
            <a:normAutofit/>
          </a:bodyPr>
          <a:lstStyle/>
          <a:p>
            <a:pPr indent="0" lvl="0" marL="0" rtl="0" algn="ctr">
              <a:spcBef>
                <a:spcPts val="0"/>
              </a:spcBef>
              <a:spcAft>
                <a:spcPts val="0"/>
              </a:spcAft>
              <a:buClr>
                <a:schemeClr val="dk1"/>
              </a:buClr>
              <a:buSzPts val="3300"/>
              <a:buFont typeface="Calibri"/>
              <a:buNone/>
            </a:pPr>
            <a:r>
              <a:rPr lang="en" sz="2600">
                <a:latin typeface="Arial"/>
                <a:ea typeface="Arial"/>
                <a:cs typeface="Arial"/>
                <a:sym typeface="Arial"/>
              </a:rPr>
              <a:t>CPU, Compiler and BLAS Libraries</a:t>
            </a:r>
            <a:endParaRPr sz="2600">
              <a:latin typeface="Arial"/>
              <a:ea typeface="Arial"/>
              <a:cs typeface="Arial"/>
              <a:sym typeface="Arial"/>
            </a:endParaRPr>
          </a:p>
        </p:txBody>
      </p:sp>
      <p:sp>
        <p:nvSpPr>
          <p:cNvPr id="191" name="Google Shape;191;p30"/>
          <p:cNvSpPr txBox="1"/>
          <p:nvPr>
            <p:ph idx="12" type="sldNum"/>
          </p:nvPr>
        </p:nvSpPr>
        <p:spPr>
          <a:xfrm>
            <a:off x="8165382" y="4666337"/>
            <a:ext cx="521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fld id="{00000000-1234-1234-1234-123412341234}" type="slidenum">
              <a:rPr lang="en"/>
              <a:t>‹#›</a:t>
            </a:fld>
            <a:endParaRPr/>
          </a:p>
        </p:txBody>
      </p:sp>
      <p:sp>
        <p:nvSpPr>
          <p:cNvPr id="192" name="Google Shape;192;p30"/>
          <p:cNvSpPr/>
          <p:nvPr/>
        </p:nvSpPr>
        <p:spPr>
          <a:xfrm>
            <a:off x="523875" y="4666337"/>
            <a:ext cx="2597100" cy="4137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pic>
        <p:nvPicPr>
          <p:cNvPr descr="A picture containing text, clipart&#10;&#10;Description automatically generated" id="193" name="Google Shape;193;p30"/>
          <p:cNvPicPr preferRelativeResize="0"/>
          <p:nvPr/>
        </p:nvPicPr>
        <p:blipFill rotWithShape="1">
          <a:blip r:embed="rId3">
            <a:alphaModFix/>
          </a:blip>
          <a:srcRect b="11933" l="8791" r="5775" t="6606"/>
          <a:stretch/>
        </p:blipFill>
        <p:spPr>
          <a:xfrm>
            <a:off x="578901" y="4637207"/>
            <a:ext cx="1910780" cy="423412"/>
          </a:xfrm>
          <a:prstGeom prst="rect">
            <a:avLst/>
          </a:prstGeom>
          <a:noFill/>
          <a:ln>
            <a:noFill/>
          </a:ln>
        </p:spPr>
      </p:pic>
      <p:graphicFrame>
        <p:nvGraphicFramePr>
          <p:cNvPr id="194" name="Google Shape;194;p30"/>
          <p:cNvGraphicFramePr/>
          <p:nvPr/>
        </p:nvGraphicFramePr>
        <p:xfrm>
          <a:off x="490547" y="890200"/>
          <a:ext cx="3000000" cy="3000000"/>
        </p:xfrm>
        <a:graphic>
          <a:graphicData uri="http://schemas.openxmlformats.org/drawingml/2006/table">
            <a:tbl>
              <a:tblPr bandRow="1" firstRow="1">
                <a:noFill/>
                <a:tableStyleId>{5747330C-3377-4025-8D8A-FFECD444A0BB}</a:tableStyleId>
              </a:tblPr>
              <a:tblGrid>
                <a:gridCol w="1041800"/>
                <a:gridCol w="1501800"/>
                <a:gridCol w="1427725"/>
                <a:gridCol w="1485625"/>
                <a:gridCol w="2705950"/>
              </a:tblGrid>
              <a:tr h="274325">
                <a:tc>
                  <a:txBody>
                    <a:bodyPr/>
                    <a:lstStyle/>
                    <a:p>
                      <a:pPr indent="0" lvl="0" marL="0" marR="0" rtl="0" algn="l">
                        <a:spcBef>
                          <a:spcPts val="0"/>
                        </a:spcBef>
                        <a:spcAft>
                          <a:spcPts val="0"/>
                        </a:spcAft>
                        <a:buNone/>
                      </a:pPr>
                      <a:r>
                        <a:rPr lang="en" sz="1200">
                          <a:solidFill>
                            <a:srgbClr val="000000"/>
                          </a:solidFill>
                          <a:latin typeface="Arial"/>
                          <a:ea typeface="Arial"/>
                          <a:cs typeface="Arial"/>
                          <a:sym typeface="Arial"/>
                        </a:rPr>
                        <a:t>Cluster</a:t>
                      </a:r>
                      <a:endParaRPr sz="1200">
                        <a:solidFill>
                          <a:srgbClr val="000000"/>
                        </a:solidFill>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lang="en" sz="1200">
                          <a:solidFill>
                            <a:srgbClr val="000000"/>
                          </a:solidFill>
                          <a:latin typeface="Arial"/>
                          <a:ea typeface="Arial"/>
                          <a:cs typeface="Arial"/>
                          <a:sym typeface="Arial"/>
                        </a:rPr>
                        <a:t>CPU</a:t>
                      </a:r>
                      <a:endParaRPr>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lang="en" sz="1200" u="none" cap="none" strike="noStrike">
                          <a:solidFill>
                            <a:srgbClr val="000000"/>
                          </a:solidFill>
                          <a:latin typeface="Arial"/>
                          <a:ea typeface="Arial"/>
                          <a:cs typeface="Arial"/>
                          <a:sym typeface="Arial"/>
                        </a:rPr>
                        <a:t>Compiler</a:t>
                      </a:r>
                      <a:endParaRPr>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lang="en" sz="1200">
                          <a:solidFill>
                            <a:srgbClr val="000000"/>
                          </a:solidFill>
                          <a:latin typeface="Arial"/>
                          <a:ea typeface="Arial"/>
                          <a:cs typeface="Arial"/>
                          <a:sym typeface="Arial"/>
                        </a:rPr>
                        <a:t>BLAS Library</a:t>
                      </a:r>
                      <a:endParaRPr>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lang="en" sz="1200">
                          <a:solidFill>
                            <a:srgbClr val="000000"/>
                          </a:solidFill>
                          <a:latin typeface="Arial"/>
                          <a:ea typeface="Arial"/>
                          <a:cs typeface="Arial"/>
                          <a:sym typeface="Arial"/>
                        </a:rPr>
                        <a:t>Compiler Flags</a:t>
                      </a:r>
                      <a:endParaRPr>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r h="396250">
                <a:tc>
                  <a:txBody>
                    <a:bodyPr/>
                    <a:lstStyle/>
                    <a:p>
                      <a:pPr indent="0" lvl="0" marL="0" marR="0" rtl="0" algn="l">
                        <a:spcBef>
                          <a:spcPts val="0"/>
                        </a:spcBef>
                        <a:spcAft>
                          <a:spcPts val="0"/>
                        </a:spcAft>
                        <a:buNone/>
                      </a:pPr>
                      <a:r>
                        <a:rPr lang="en" sz="1000">
                          <a:latin typeface="Arial"/>
                          <a:ea typeface="Arial"/>
                          <a:cs typeface="Arial"/>
                          <a:sym typeface="Arial"/>
                        </a:rPr>
                        <a:t>Ookami</a:t>
                      </a:r>
                      <a:endParaRPr sz="1000">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lang="en" sz="1000">
                          <a:latin typeface="Arial"/>
                          <a:ea typeface="Arial"/>
                          <a:cs typeface="Arial"/>
                          <a:sym typeface="Arial"/>
                        </a:rPr>
                        <a:t>Fujitsu A64FX</a:t>
                      </a:r>
                      <a:endParaRPr sz="1000">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lang="en" sz="1000">
                          <a:solidFill>
                            <a:srgbClr val="000000"/>
                          </a:solidFill>
                          <a:latin typeface="Arial"/>
                          <a:ea typeface="Arial"/>
                          <a:cs typeface="Arial"/>
                          <a:sym typeface="Arial"/>
                        </a:rPr>
                        <a:t>Fujitsu </a:t>
                      </a:r>
                      <a:r>
                        <a:rPr lang="en" sz="1000">
                          <a:latin typeface="Arial"/>
                          <a:ea typeface="Arial"/>
                          <a:cs typeface="Arial"/>
                          <a:sym typeface="Arial"/>
                        </a:rPr>
                        <a:t>compiler v4.7</a:t>
                      </a:r>
                      <a:endParaRPr sz="1000">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lang="en" sz="1000">
                          <a:solidFill>
                            <a:srgbClr val="000000"/>
                          </a:solidFill>
                          <a:latin typeface="Arial"/>
                          <a:ea typeface="Arial"/>
                          <a:cs typeface="Arial"/>
                          <a:sym typeface="Arial"/>
                        </a:rPr>
                        <a:t>SSL2</a:t>
                      </a:r>
                      <a:endParaRPr sz="1000">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i="1" lang="en" sz="1000">
                          <a:solidFill>
                            <a:srgbClr val="000000"/>
                          </a:solidFill>
                          <a:latin typeface="Arial"/>
                          <a:ea typeface="Arial"/>
                          <a:cs typeface="Arial"/>
                          <a:sym typeface="Arial"/>
                        </a:rPr>
                        <a:t>-Nclang -Kfast -Knolargepage -lpthread</a:t>
                      </a:r>
                      <a:endParaRPr i="1" sz="1000">
                        <a:solidFill>
                          <a:srgbClr val="000000"/>
                        </a:solidFill>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r h="396250">
                <a:tc>
                  <a:txBody>
                    <a:bodyPr/>
                    <a:lstStyle/>
                    <a:p>
                      <a:pPr indent="0" lvl="0" marL="0" rtl="0" algn="l">
                        <a:spcBef>
                          <a:spcPts val="0"/>
                        </a:spcBef>
                        <a:spcAft>
                          <a:spcPts val="0"/>
                        </a:spcAft>
                        <a:buNone/>
                      </a:pPr>
                      <a:r>
                        <a:rPr lang="en" sz="1000">
                          <a:solidFill>
                            <a:schemeClr val="dk1"/>
                          </a:solidFill>
                          <a:latin typeface="Arial"/>
                          <a:ea typeface="Arial"/>
                          <a:cs typeface="Arial"/>
                          <a:sym typeface="Arial"/>
                        </a:rPr>
                        <a:t>Ookami</a:t>
                      </a:r>
                      <a:endParaRPr sz="1000">
                        <a:solidFill>
                          <a:schemeClr val="dk1"/>
                        </a:solidFill>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lang="en" sz="1000">
                          <a:solidFill>
                            <a:schemeClr val="dk1"/>
                          </a:solidFill>
                          <a:latin typeface="Arial"/>
                          <a:ea typeface="Arial"/>
                          <a:cs typeface="Arial"/>
                          <a:sym typeface="Arial"/>
                        </a:rPr>
                        <a:t>Fujitsu A64FX</a:t>
                      </a:r>
                      <a:endParaRPr sz="1000">
                        <a:solidFill>
                          <a:schemeClr val="dk1"/>
                        </a:solidFill>
                        <a:latin typeface="Arial"/>
                        <a:ea typeface="Arial"/>
                        <a:cs typeface="Arial"/>
                        <a:sym typeface="Arial"/>
                      </a:endParaRPr>
                    </a:p>
                    <a:p>
                      <a:pPr indent="0" lvl="0" marL="0" marR="0" rtl="0" algn="l">
                        <a:spcBef>
                          <a:spcPts val="0"/>
                        </a:spcBef>
                        <a:spcAft>
                          <a:spcPts val="0"/>
                        </a:spcAft>
                        <a:buNone/>
                      </a:pPr>
                      <a:r>
                        <a:t/>
                      </a:r>
                      <a:endParaRPr sz="1000">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lang="en" sz="1000">
                          <a:solidFill>
                            <a:srgbClr val="000000"/>
                          </a:solidFill>
                          <a:latin typeface="Arial"/>
                          <a:ea typeface="Arial"/>
                          <a:cs typeface="Arial"/>
                          <a:sym typeface="Arial"/>
                        </a:rPr>
                        <a:t>Arm v2</a:t>
                      </a:r>
                      <a:r>
                        <a:rPr lang="en" sz="1000">
                          <a:latin typeface="Arial"/>
                          <a:ea typeface="Arial"/>
                          <a:cs typeface="Arial"/>
                          <a:sym typeface="Arial"/>
                        </a:rPr>
                        <a:t>2</a:t>
                      </a:r>
                      <a:r>
                        <a:rPr lang="en" sz="1000">
                          <a:solidFill>
                            <a:srgbClr val="000000"/>
                          </a:solidFill>
                          <a:latin typeface="Arial"/>
                          <a:ea typeface="Arial"/>
                          <a:cs typeface="Arial"/>
                          <a:sym typeface="Arial"/>
                        </a:rPr>
                        <a:t>.0.1</a:t>
                      </a:r>
                      <a:endParaRPr sz="1000">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lang="en" sz="1000">
                          <a:solidFill>
                            <a:srgbClr val="000000"/>
                          </a:solidFill>
                          <a:latin typeface="Arial"/>
                          <a:ea typeface="Arial"/>
                          <a:cs typeface="Arial"/>
                          <a:sym typeface="Arial"/>
                        </a:rPr>
                        <a:t>Arm Performance Libraries v2022.0.1</a:t>
                      </a:r>
                      <a:endParaRPr sz="1000">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i="1" lang="en" sz="1000">
                          <a:solidFill>
                            <a:srgbClr val="000000"/>
                          </a:solidFill>
                          <a:latin typeface="Arial"/>
                          <a:ea typeface="Arial"/>
                          <a:cs typeface="Arial"/>
                          <a:sym typeface="Arial"/>
                        </a:rPr>
                        <a:t>-</a:t>
                      </a:r>
                      <a:r>
                        <a:rPr i="1" lang="en" sz="1000">
                          <a:latin typeface="Arial"/>
                          <a:ea typeface="Arial"/>
                          <a:cs typeface="Arial"/>
                          <a:sym typeface="Arial"/>
                        </a:rPr>
                        <a:t>O3</a:t>
                      </a:r>
                      <a:r>
                        <a:rPr i="1" lang="en" sz="1000">
                          <a:solidFill>
                            <a:srgbClr val="000000"/>
                          </a:solidFill>
                          <a:latin typeface="Arial"/>
                          <a:ea typeface="Arial"/>
                          <a:cs typeface="Arial"/>
                          <a:sym typeface="Arial"/>
                        </a:rPr>
                        <a:t> -pthread -mcpu=a64fx -mtune=a64fx</a:t>
                      </a:r>
                      <a:endParaRPr sz="1000">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r h="396250">
                <a:tc>
                  <a:txBody>
                    <a:bodyPr/>
                    <a:lstStyle/>
                    <a:p>
                      <a:pPr indent="0" lvl="0" marL="0" rtl="0" algn="l">
                        <a:spcBef>
                          <a:spcPts val="0"/>
                        </a:spcBef>
                        <a:spcAft>
                          <a:spcPts val="0"/>
                        </a:spcAft>
                        <a:buNone/>
                      </a:pPr>
                      <a:r>
                        <a:rPr lang="en" sz="1000">
                          <a:solidFill>
                            <a:schemeClr val="dk1"/>
                          </a:solidFill>
                          <a:latin typeface="Arial"/>
                          <a:ea typeface="Arial"/>
                          <a:cs typeface="Arial"/>
                          <a:sym typeface="Arial"/>
                        </a:rPr>
                        <a:t>Ookami</a:t>
                      </a:r>
                      <a:endParaRPr sz="1000">
                        <a:solidFill>
                          <a:schemeClr val="dk1"/>
                        </a:solidFill>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lang="en" sz="1000">
                          <a:solidFill>
                            <a:schemeClr val="dk1"/>
                          </a:solidFill>
                          <a:latin typeface="Arial"/>
                          <a:ea typeface="Arial"/>
                          <a:cs typeface="Arial"/>
                          <a:sym typeface="Arial"/>
                        </a:rPr>
                        <a:t>Fujitsu A64FX</a:t>
                      </a:r>
                      <a:endParaRPr sz="1000">
                        <a:solidFill>
                          <a:schemeClr val="dk1"/>
                        </a:solidFill>
                        <a:latin typeface="Arial"/>
                        <a:ea typeface="Arial"/>
                        <a:cs typeface="Arial"/>
                        <a:sym typeface="Arial"/>
                      </a:endParaRPr>
                    </a:p>
                    <a:p>
                      <a:pPr indent="0" lvl="0" marL="0" marR="0" rtl="0" algn="l">
                        <a:spcBef>
                          <a:spcPts val="0"/>
                        </a:spcBef>
                        <a:spcAft>
                          <a:spcPts val="0"/>
                        </a:spcAft>
                        <a:buNone/>
                      </a:pPr>
                      <a:r>
                        <a:t/>
                      </a:r>
                      <a:endParaRPr sz="1000">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lang="en" sz="1000">
                          <a:solidFill>
                            <a:srgbClr val="000000"/>
                          </a:solidFill>
                          <a:latin typeface="Arial"/>
                          <a:ea typeface="Arial"/>
                          <a:cs typeface="Arial"/>
                          <a:sym typeface="Arial"/>
                        </a:rPr>
                        <a:t>GNU v1</a:t>
                      </a:r>
                      <a:r>
                        <a:rPr lang="en" sz="1000">
                          <a:latin typeface="Arial"/>
                          <a:ea typeface="Arial"/>
                          <a:cs typeface="Arial"/>
                          <a:sym typeface="Arial"/>
                        </a:rPr>
                        <a:t>1</a:t>
                      </a:r>
                      <a:r>
                        <a:rPr lang="en" sz="1000">
                          <a:solidFill>
                            <a:srgbClr val="000000"/>
                          </a:solidFill>
                          <a:latin typeface="Arial"/>
                          <a:ea typeface="Arial"/>
                          <a:cs typeface="Arial"/>
                          <a:sym typeface="Arial"/>
                        </a:rPr>
                        <a:t>.</a:t>
                      </a:r>
                      <a:r>
                        <a:rPr lang="en" sz="1000">
                          <a:latin typeface="Arial"/>
                          <a:ea typeface="Arial"/>
                          <a:cs typeface="Arial"/>
                          <a:sym typeface="Arial"/>
                        </a:rPr>
                        <a:t>2.0</a:t>
                      </a:r>
                      <a:endParaRPr sz="1000">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lang="en" sz="1000">
                          <a:solidFill>
                            <a:srgbClr val="000000"/>
                          </a:solidFill>
                          <a:latin typeface="Arial"/>
                          <a:ea typeface="Arial"/>
                          <a:cs typeface="Arial"/>
                          <a:sym typeface="Arial"/>
                        </a:rPr>
                        <a:t>OpenBLAS v0.3.19</a:t>
                      </a:r>
                      <a:endParaRPr sz="1000">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i="1" lang="en" sz="1000">
                          <a:solidFill>
                            <a:srgbClr val="000000"/>
                          </a:solidFill>
                          <a:latin typeface="Arial"/>
                          <a:ea typeface="Arial"/>
                          <a:cs typeface="Arial"/>
                          <a:sym typeface="Arial"/>
                        </a:rPr>
                        <a:t>-</a:t>
                      </a:r>
                      <a:r>
                        <a:rPr i="1" lang="en" sz="1000">
                          <a:latin typeface="Arial"/>
                          <a:ea typeface="Arial"/>
                          <a:cs typeface="Arial"/>
                          <a:sym typeface="Arial"/>
                        </a:rPr>
                        <a:t>O3</a:t>
                      </a:r>
                      <a:r>
                        <a:rPr i="1" lang="en" sz="1000">
                          <a:solidFill>
                            <a:srgbClr val="000000"/>
                          </a:solidFill>
                          <a:latin typeface="Arial"/>
                          <a:ea typeface="Arial"/>
                          <a:cs typeface="Arial"/>
                          <a:sym typeface="Arial"/>
                        </a:rPr>
                        <a:t> -pthread -mcpu=a64fx -mtune=a64fx</a:t>
                      </a:r>
                      <a:endParaRPr sz="1000">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r h="396250">
                <a:tc>
                  <a:txBody>
                    <a:bodyPr/>
                    <a:lstStyle/>
                    <a:p>
                      <a:pPr indent="0" lvl="0" marL="0" rtl="0" algn="l">
                        <a:spcBef>
                          <a:spcPts val="0"/>
                        </a:spcBef>
                        <a:spcAft>
                          <a:spcPts val="0"/>
                        </a:spcAft>
                        <a:buNone/>
                      </a:pPr>
                      <a:r>
                        <a:rPr lang="en" sz="1000">
                          <a:solidFill>
                            <a:srgbClr val="38761D"/>
                          </a:solidFill>
                          <a:latin typeface="Arial"/>
                          <a:ea typeface="Arial"/>
                          <a:cs typeface="Arial"/>
                          <a:sym typeface="Arial"/>
                        </a:rPr>
                        <a:t>Ookami</a:t>
                      </a:r>
                      <a:endParaRPr sz="1000">
                        <a:solidFill>
                          <a:srgbClr val="38761D"/>
                        </a:solidFill>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lang="en" sz="1000">
                          <a:solidFill>
                            <a:srgbClr val="38761D"/>
                          </a:solidFill>
                          <a:latin typeface="Arial"/>
                          <a:ea typeface="Arial"/>
                          <a:cs typeface="Arial"/>
                          <a:sym typeface="Arial"/>
                        </a:rPr>
                        <a:t>Fujitsu A64FX</a:t>
                      </a:r>
                      <a:endParaRPr sz="1000">
                        <a:solidFill>
                          <a:srgbClr val="38761D"/>
                        </a:solidFill>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lang="en" sz="1000">
                          <a:solidFill>
                            <a:srgbClr val="38761D"/>
                          </a:solidFill>
                          <a:latin typeface="Arial"/>
                          <a:ea typeface="Arial"/>
                          <a:cs typeface="Arial"/>
                          <a:sym typeface="Arial"/>
                        </a:rPr>
                        <a:t>LLVM v16.0.0</a:t>
                      </a:r>
                      <a:endParaRPr sz="1000">
                        <a:solidFill>
                          <a:srgbClr val="38761D"/>
                        </a:solidFill>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lang="en" sz="1000">
                          <a:solidFill>
                            <a:srgbClr val="38761D"/>
                          </a:solidFill>
                          <a:latin typeface="Arial"/>
                          <a:ea typeface="Arial"/>
                          <a:cs typeface="Arial"/>
                          <a:sym typeface="Arial"/>
                        </a:rPr>
                        <a:t>OpenBLAS v0.3.19</a:t>
                      </a:r>
                      <a:endParaRPr sz="1000">
                        <a:solidFill>
                          <a:srgbClr val="38761D"/>
                        </a:solidFill>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i="1" lang="en" sz="1000">
                          <a:solidFill>
                            <a:srgbClr val="38761D"/>
                          </a:solidFill>
                          <a:latin typeface="Arial"/>
                          <a:ea typeface="Arial"/>
                          <a:cs typeface="Arial"/>
                          <a:sym typeface="Arial"/>
                        </a:rPr>
                        <a:t>-O3 -pthread -mcpu=a64fx -mtune=a64fx</a:t>
                      </a:r>
                      <a:endParaRPr i="1" sz="1000">
                        <a:solidFill>
                          <a:srgbClr val="38761D"/>
                        </a:solidFill>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r h="548650">
                <a:tc>
                  <a:txBody>
                    <a:bodyPr/>
                    <a:lstStyle/>
                    <a:p>
                      <a:pPr indent="0" lvl="0" marL="0" marR="0" rtl="0" algn="l">
                        <a:spcBef>
                          <a:spcPts val="0"/>
                        </a:spcBef>
                        <a:spcAft>
                          <a:spcPts val="0"/>
                        </a:spcAft>
                        <a:buNone/>
                      </a:pPr>
                      <a:r>
                        <a:rPr lang="en" sz="1000">
                          <a:latin typeface="Arial"/>
                          <a:ea typeface="Arial"/>
                          <a:cs typeface="Arial"/>
                          <a:sym typeface="Arial"/>
                        </a:rPr>
                        <a:t>Rusty</a:t>
                      </a:r>
                      <a:endParaRPr sz="1000">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lang="en" sz="1000">
                          <a:latin typeface="Arial"/>
                          <a:ea typeface="Arial"/>
                          <a:cs typeface="Arial"/>
                          <a:sym typeface="Arial"/>
                        </a:rPr>
                        <a:t>Intel Xeon Gold 6148 (40 cores)</a:t>
                      </a:r>
                      <a:endParaRPr sz="1000">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lang="en" sz="1000">
                          <a:solidFill>
                            <a:srgbClr val="000000"/>
                          </a:solidFill>
                          <a:latin typeface="Arial"/>
                          <a:ea typeface="Arial"/>
                          <a:cs typeface="Arial"/>
                          <a:sym typeface="Arial"/>
                        </a:rPr>
                        <a:t>GNU v1</a:t>
                      </a:r>
                      <a:r>
                        <a:rPr lang="en" sz="1000">
                          <a:latin typeface="Arial"/>
                          <a:ea typeface="Arial"/>
                          <a:cs typeface="Arial"/>
                          <a:sym typeface="Arial"/>
                        </a:rPr>
                        <a:t>0</a:t>
                      </a:r>
                      <a:r>
                        <a:rPr lang="en" sz="1000">
                          <a:solidFill>
                            <a:srgbClr val="000000"/>
                          </a:solidFill>
                          <a:latin typeface="Arial"/>
                          <a:ea typeface="Arial"/>
                          <a:cs typeface="Arial"/>
                          <a:sym typeface="Arial"/>
                        </a:rPr>
                        <a:t>.</a:t>
                      </a:r>
                      <a:r>
                        <a:rPr lang="en" sz="1000">
                          <a:latin typeface="Arial"/>
                          <a:ea typeface="Arial"/>
                          <a:cs typeface="Arial"/>
                          <a:sym typeface="Arial"/>
                        </a:rPr>
                        <a:t>3.0</a:t>
                      </a:r>
                      <a:endParaRPr sz="1000">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lang="en" sz="1000">
                          <a:solidFill>
                            <a:srgbClr val="000000"/>
                          </a:solidFill>
                          <a:latin typeface="Arial"/>
                          <a:ea typeface="Arial"/>
                          <a:cs typeface="Arial"/>
                          <a:sym typeface="Arial"/>
                        </a:rPr>
                        <a:t>OpenBLAS v0.3.19</a:t>
                      </a:r>
                      <a:endParaRPr sz="1000">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i="1" lang="en" sz="1000">
                          <a:solidFill>
                            <a:srgbClr val="000000"/>
                          </a:solidFill>
                          <a:latin typeface="Arial"/>
                          <a:ea typeface="Arial"/>
                          <a:cs typeface="Arial"/>
                          <a:sym typeface="Arial"/>
                        </a:rPr>
                        <a:t>-</a:t>
                      </a:r>
                      <a:r>
                        <a:rPr i="1" lang="en" sz="1000">
                          <a:latin typeface="Arial"/>
                          <a:ea typeface="Arial"/>
                          <a:cs typeface="Arial"/>
                          <a:sym typeface="Arial"/>
                        </a:rPr>
                        <a:t>O3</a:t>
                      </a:r>
                      <a:r>
                        <a:rPr i="1" lang="en" sz="1000">
                          <a:solidFill>
                            <a:srgbClr val="000000"/>
                          </a:solidFill>
                          <a:latin typeface="Arial"/>
                          <a:ea typeface="Arial"/>
                          <a:cs typeface="Arial"/>
                          <a:sym typeface="Arial"/>
                        </a:rPr>
                        <a:t> -lpthread </a:t>
                      </a:r>
                      <a:r>
                        <a:rPr i="1" lang="en" sz="1000">
                          <a:latin typeface="Arial"/>
                          <a:ea typeface="Arial"/>
                          <a:cs typeface="Arial"/>
                          <a:sym typeface="Arial"/>
                        </a:rPr>
                        <a:t>-</a:t>
                      </a:r>
                      <a:r>
                        <a:rPr i="1" lang="en" sz="1000">
                          <a:solidFill>
                            <a:srgbClr val="000000"/>
                          </a:solidFill>
                          <a:latin typeface="Arial"/>
                          <a:ea typeface="Arial"/>
                          <a:cs typeface="Arial"/>
                          <a:sym typeface="Arial"/>
                        </a:rPr>
                        <a:t>mtune=</a:t>
                      </a:r>
                      <a:r>
                        <a:rPr i="1" lang="en" sz="1000">
                          <a:latin typeface="Arial"/>
                          <a:ea typeface="Arial"/>
                          <a:cs typeface="Arial"/>
                          <a:sym typeface="Arial"/>
                        </a:rPr>
                        <a:t>skylake-avx512</a:t>
                      </a:r>
                      <a:endParaRPr sz="1000">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r h="396250">
                <a:tc>
                  <a:txBody>
                    <a:bodyPr/>
                    <a:lstStyle/>
                    <a:p>
                      <a:pPr indent="0" lvl="0" marL="0" marR="0" rtl="0" algn="l">
                        <a:spcBef>
                          <a:spcPts val="0"/>
                        </a:spcBef>
                        <a:spcAft>
                          <a:spcPts val="0"/>
                        </a:spcAft>
                        <a:buNone/>
                      </a:pPr>
                      <a:r>
                        <a:rPr lang="en" sz="1000">
                          <a:latin typeface="Arial"/>
                          <a:ea typeface="Arial"/>
                          <a:cs typeface="Arial"/>
                          <a:sym typeface="Arial"/>
                        </a:rPr>
                        <a:t>Rusty</a:t>
                      </a:r>
                      <a:endParaRPr sz="1000">
                        <a:solidFill>
                          <a:srgbClr val="000000"/>
                        </a:solidFill>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lang="en" sz="1000">
                          <a:solidFill>
                            <a:schemeClr val="dk1"/>
                          </a:solidFill>
                          <a:latin typeface="Arial"/>
                          <a:ea typeface="Arial"/>
                          <a:cs typeface="Arial"/>
                          <a:sym typeface="Arial"/>
                        </a:rPr>
                        <a:t>Intel Xeon Gold 6148 (40 cores)</a:t>
                      </a:r>
                      <a:endParaRPr sz="1000">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lang="en" sz="1000">
                          <a:latin typeface="Arial"/>
                          <a:ea typeface="Arial"/>
                          <a:cs typeface="Arial"/>
                          <a:sym typeface="Arial"/>
                        </a:rPr>
                        <a:t>Intel Compiler v2022.0.1</a:t>
                      </a:r>
                      <a:endParaRPr sz="1000">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lang="en" sz="1000">
                          <a:latin typeface="Arial"/>
                          <a:ea typeface="Arial"/>
                          <a:cs typeface="Arial"/>
                          <a:sym typeface="Arial"/>
                        </a:rPr>
                        <a:t>MKL v2022.0.1</a:t>
                      </a:r>
                      <a:endParaRPr sz="1000">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i="1" lang="en" sz="1000">
                          <a:solidFill>
                            <a:schemeClr val="dk1"/>
                          </a:solidFill>
                          <a:latin typeface="Arial"/>
                          <a:ea typeface="Arial"/>
                          <a:cs typeface="Arial"/>
                          <a:sym typeface="Arial"/>
                        </a:rPr>
                        <a:t>-O3 -lpthread -mtune=skylake-avx512</a:t>
                      </a:r>
                      <a:endParaRPr sz="1000">
                        <a:solidFill>
                          <a:schemeClr val="dk1"/>
                        </a:solidFill>
                        <a:latin typeface="Arial"/>
                        <a:ea typeface="Arial"/>
                        <a:cs typeface="Arial"/>
                        <a:sym typeface="Arial"/>
                      </a:endParaRPr>
                    </a:p>
                    <a:p>
                      <a:pPr indent="0" lvl="0" marL="0" marR="0" rtl="0" algn="l">
                        <a:spcBef>
                          <a:spcPts val="0"/>
                        </a:spcBef>
                        <a:spcAft>
                          <a:spcPts val="0"/>
                        </a:spcAft>
                        <a:buNone/>
                      </a:pPr>
                      <a:r>
                        <a:t/>
                      </a:r>
                      <a:endParaRPr i="1" sz="1000">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r h="362100">
                <a:tc>
                  <a:txBody>
                    <a:bodyPr/>
                    <a:lstStyle/>
                    <a:p>
                      <a:pPr indent="0" lvl="0" marL="0" marR="0" rtl="0" algn="l">
                        <a:spcBef>
                          <a:spcPts val="0"/>
                        </a:spcBef>
                        <a:spcAft>
                          <a:spcPts val="0"/>
                        </a:spcAft>
                        <a:buNone/>
                      </a:pPr>
                      <a:r>
                        <a:rPr lang="en" sz="1000">
                          <a:latin typeface="Arial"/>
                          <a:ea typeface="Arial"/>
                          <a:cs typeface="Arial"/>
                          <a:sym typeface="Arial"/>
                        </a:rPr>
                        <a:t>Popeye</a:t>
                      </a:r>
                      <a:endParaRPr sz="1000">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lang="en" sz="1000">
                          <a:solidFill>
                            <a:schemeClr val="dk1"/>
                          </a:solidFill>
                          <a:latin typeface="Arial"/>
                          <a:ea typeface="Arial"/>
                          <a:cs typeface="Arial"/>
                          <a:sym typeface="Arial"/>
                        </a:rPr>
                        <a:t>Intel Xeon Platinum 8358 (64 cores)</a:t>
                      </a:r>
                      <a:endParaRPr sz="1000">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lang="en" sz="1000">
                          <a:latin typeface="Arial"/>
                          <a:ea typeface="Arial"/>
                          <a:cs typeface="Arial"/>
                          <a:sym typeface="Arial"/>
                        </a:rPr>
                        <a:t>Intel Compiler v2022.0.1</a:t>
                      </a:r>
                      <a:endParaRPr sz="1000">
                        <a:solidFill>
                          <a:srgbClr val="000000"/>
                        </a:solidFill>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lang="en" sz="1000">
                          <a:latin typeface="Arial"/>
                          <a:ea typeface="Arial"/>
                          <a:cs typeface="Arial"/>
                          <a:sym typeface="Arial"/>
                        </a:rPr>
                        <a:t>MKL v2022.0.1</a:t>
                      </a:r>
                      <a:endParaRPr sz="1000">
                        <a:solidFill>
                          <a:srgbClr val="000000"/>
                        </a:solidFill>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i="1" lang="en" sz="1000">
                          <a:solidFill>
                            <a:schemeClr val="dk1"/>
                          </a:solidFill>
                          <a:latin typeface="Arial"/>
                          <a:ea typeface="Arial"/>
                          <a:cs typeface="Arial"/>
                          <a:sym typeface="Arial"/>
                        </a:rPr>
                        <a:t>-O3 -lpthread -mtune=icelake-server</a:t>
                      </a:r>
                      <a:endParaRPr sz="1000">
                        <a:solidFill>
                          <a:schemeClr val="dk1"/>
                        </a:solidFill>
                        <a:latin typeface="Arial"/>
                        <a:ea typeface="Arial"/>
                        <a:cs typeface="Arial"/>
                        <a:sym typeface="Arial"/>
                      </a:endParaRPr>
                    </a:p>
                    <a:p>
                      <a:pPr indent="0" lvl="0" marL="0" marR="0" rtl="0" algn="l">
                        <a:spcBef>
                          <a:spcPts val="0"/>
                        </a:spcBef>
                        <a:spcAft>
                          <a:spcPts val="0"/>
                        </a:spcAft>
                        <a:buNone/>
                      </a:pPr>
                      <a:r>
                        <a:t/>
                      </a:r>
                      <a:endParaRPr i="1" sz="1000">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r h="362100">
                <a:tc>
                  <a:txBody>
                    <a:bodyPr/>
                    <a:lstStyle/>
                    <a:p>
                      <a:pPr indent="0" lvl="0" marL="0" marR="0" rtl="0" algn="l">
                        <a:spcBef>
                          <a:spcPts val="0"/>
                        </a:spcBef>
                        <a:spcAft>
                          <a:spcPts val="0"/>
                        </a:spcAft>
                        <a:buNone/>
                      </a:pPr>
                      <a:r>
                        <a:rPr lang="en" sz="1000">
                          <a:latin typeface="Arial"/>
                          <a:ea typeface="Arial"/>
                          <a:cs typeface="Arial"/>
                          <a:sym typeface="Arial"/>
                        </a:rPr>
                        <a:t>Stampede2</a:t>
                      </a:r>
                      <a:endParaRPr sz="1000">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lang="en" sz="1000">
                          <a:solidFill>
                            <a:schemeClr val="dk1"/>
                          </a:solidFill>
                          <a:latin typeface="Arial"/>
                          <a:ea typeface="Arial"/>
                          <a:cs typeface="Arial"/>
                          <a:sym typeface="Arial"/>
                        </a:rPr>
                        <a:t>Intel Xeon Platinum 8160 (48 cores)</a:t>
                      </a:r>
                      <a:endParaRPr sz="1000">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lang="en" sz="1000">
                          <a:latin typeface="Arial"/>
                          <a:ea typeface="Arial"/>
                          <a:cs typeface="Arial"/>
                          <a:sym typeface="Arial"/>
                        </a:rPr>
                        <a:t>GNU</a:t>
                      </a:r>
                      <a:r>
                        <a:rPr lang="en" sz="1000">
                          <a:latin typeface="Arial"/>
                          <a:ea typeface="Arial"/>
                          <a:cs typeface="Arial"/>
                          <a:sym typeface="Arial"/>
                        </a:rPr>
                        <a:t> v9.1.0</a:t>
                      </a:r>
                      <a:endParaRPr sz="1000">
                        <a:solidFill>
                          <a:srgbClr val="000000"/>
                        </a:solidFill>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lang="en" sz="1000">
                          <a:latin typeface="Arial"/>
                          <a:ea typeface="Arial"/>
                          <a:cs typeface="Arial"/>
                          <a:sym typeface="Arial"/>
                        </a:rPr>
                        <a:t>MKL v19.1.1</a:t>
                      </a:r>
                      <a:endParaRPr sz="1000">
                        <a:solidFill>
                          <a:srgbClr val="000000"/>
                        </a:solidFill>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i="1" lang="en" sz="1000">
                          <a:solidFill>
                            <a:schemeClr val="dk1"/>
                          </a:solidFill>
                          <a:latin typeface="Arial"/>
                          <a:ea typeface="Arial"/>
                          <a:cs typeface="Arial"/>
                          <a:sym typeface="Arial"/>
                        </a:rPr>
                        <a:t>-O3 -lpthread -mtune=skylake-avx512</a:t>
                      </a:r>
                      <a:endParaRPr sz="1000">
                        <a:solidFill>
                          <a:schemeClr val="dk1"/>
                        </a:solidFill>
                        <a:latin typeface="Arial"/>
                        <a:ea typeface="Arial"/>
                        <a:cs typeface="Arial"/>
                        <a:sym typeface="Arial"/>
                      </a:endParaRPr>
                    </a:p>
                    <a:p>
                      <a:pPr indent="0" lvl="0" marL="0" marR="0" rtl="0" algn="l">
                        <a:spcBef>
                          <a:spcPts val="0"/>
                        </a:spcBef>
                        <a:spcAft>
                          <a:spcPts val="0"/>
                        </a:spcAft>
                        <a:buNone/>
                      </a:pPr>
                      <a:r>
                        <a:t/>
                      </a:r>
                      <a:endParaRPr i="1" sz="1000">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bl>
          </a:graphicData>
        </a:graphic>
      </p:graphicFrame>
      <p:pic>
        <p:nvPicPr>
          <p:cNvPr id="195" name="Google Shape;195;p30"/>
          <p:cNvPicPr preferRelativeResize="0"/>
          <p:nvPr/>
        </p:nvPicPr>
        <p:blipFill>
          <a:blip r:embed="rId4">
            <a:alphaModFix/>
          </a:blip>
          <a:stretch>
            <a:fillRect/>
          </a:stretch>
        </p:blipFill>
        <p:spPr>
          <a:xfrm>
            <a:off x="7444450" y="4691047"/>
            <a:ext cx="930099" cy="31574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31"/>
          <p:cNvSpPr txBox="1"/>
          <p:nvPr>
            <p:ph type="title"/>
          </p:nvPr>
        </p:nvSpPr>
        <p:spPr>
          <a:xfrm>
            <a:off x="457200" y="134089"/>
            <a:ext cx="8229600" cy="857400"/>
          </a:xfrm>
          <a:prstGeom prst="rect">
            <a:avLst/>
          </a:prstGeom>
          <a:noFill/>
          <a:ln>
            <a:noFill/>
          </a:ln>
        </p:spPr>
        <p:txBody>
          <a:bodyPr anchorCtr="0" anchor="ctr" bIns="34275" lIns="68575" spcFirstLastPara="1" rIns="68575" wrap="square" tIns="34275">
            <a:normAutofit/>
          </a:bodyPr>
          <a:lstStyle/>
          <a:p>
            <a:pPr indent="0" lvl="0" marL="0" rtl="0" algn="ctr">
              <a:spcBef>
                <a:spcPts val="0"/>
              </a:spcBef>
              <a:spcAft>
                <a:spcPts val="0"/>
              </a:spcAft>
              <a:buClr>
                <a:schemeClr val="dk1"/>
              </a:buClr>
              <a:buSzPts val="3300"/>
              <a:buFont typeface="Calibri"/>
              <a:buNone/>
            </a:pPr>
            <a:r>
              <a:rPr lang="en" sz="2600">
                <a:latin typeface="Arial"/>
                <a:ea typeface="Arial"/>
                <a:cs typeface="Arial"/>
                <a:sym typeface="Arial"/>
              </a:rPr>
              <a:t>Evaluation: benchDNN</a:t>
            </a:r>
            <a:endParaRPr sz="2600">
              <a:latin typeface="Arial"/>
              <a:ea typeface="Arial"/>
              <a:cs typeface="Arial"/>
              <a:sym typeface="Arial"/>
            </a:endParaRPr>
          </a:p>
        </p:txBody>
      </p:sp>
      <p:sp>
        <p:nvSpPr>
          <p:cNvPr id="201" name="Google Shape;201;p31"/>
          <p:cNvSpPr txBox="1"/>
          <p:nvPr>
            <p:ph idx="1" type="body"/>
          </p:nvPr>
        </p:nvSpPr>
        <p:spPr>
          <a:xfrm>
            <a:off x="457200" y="1444500"/>
            <a:ext cx="8229600" cy="3127500"/>
          </a:xfrm>
          <a:prstGeom prst="rect">
            <a:avLst/>
          </a:prstGeom>
          <a:noFill/>
          <a:ln>
            <a:noFill/>
          </a:ln>
        </p:spPr>
        <p:txBody>
          <a:bodyPr anchorCtr="0" anchor="t" bIns="34275" lIns="68575" spcFirstLastPara="1" rIns="68575" wrap="square" tIns="34275">
            <a:normAutofit/>
          </a:bodyPr>
          <a:lstStyle/>
          <a:p>
            <a:pPr indent="0" lvl="0" marL="0" rtl="0" algn="l">
              <a:spcBef>
                <a:spcPts val="500"/>
              </a:spcBef>
              <a:spcAft>
                <a:spcPts val="0"/>
              </a:spcAft>
              <a:buNone/>
            </a:pPr>
            <a:r>
              <a:rPr lang="en" sz="1300">
                <a:latin typeface="Arial"/>
                <a:ea typeface="Arial"/>
                <a:cs typeface="Arial"/>
                <a:sym typeface="Arial"/>
              </a:rPr>
              <a:t>benchdnn is an extended and robust correctness verification and performance benchmarking tool for the primitives provided by oneDNN. </a:t>
            </a:r>
            <a:endParaRPr sz="1300">
              <a:latin typeface="Arial"/>
              <a:ea typeface="Arial"/>
              <a:cs typeface="Arial"/>
              <a:sym typeface="Arial"/>
            </a:endParaRPr>
          </a:p>
          <a:p>
            <a:pPr indent="-184150" lvl="0" marL="254000" rtl="0" algn="l">
              <a:spcBef>
                <a:spcPts val="500"/>
              </a:spcBef>
              <a:spcAft>
                <a:spcPts val="0"/>
              </a:spcAft>
              <a:buSzPts val="1300"/>
              <a:buChar char="•"/>
            </a:pPr>
            <a:r>
              <a:rPr lang="en" sz="1300">
                <a:latin typeface="Arial"/>
                <a:ea typeface="Arial"/>
                <a:cs typeface="Arial"/>
                <a:sym typeface="Arial"/>
              </a:rPr>
              <a:t>benchdnn itself is a harness for different primitive-specific drivers.</a:t>
            </a:r>
            <a:endParaRPr sz="1300">
              <a:latin typeface="Arial"/>
              <a:ea typeface="Arial"/>
              <a:cs typeface="Arial"/>
              <a:sym typeface="Arial"/>
            </a:endParaRPr>
          </a:p>
          <a:p>
            <a:pPr indent="0" lvl="0" marL="0" rtl="0" algn="l">
              <a:spcBef>
                <a:spcPts val="500"/>
              </a:spcBef>
              <a:spcAft>
                <a:spcPts val="0"/>
              </a:spcAft>
              <a:buNone/>
            </a:pPr>
            <a:r>
              <a:t/>
            </a:r>
            <a:endParaRPr sz="1300">
              <a:latin typeface="Arial"/>
              <a:ea typeface="Arial"/>
              <a:cs typeface="Arial"/>
              <a:sym typeface="Arial"/>
            </a:endParaRPr>
          </a:p>
          <a:p>
            <a:pPr indent="0" lvl="0" marL="0" rtl="0" algn="l">
              <a:spcBef>
                <a:spcPts val="500"/>
              </a:spcBef>
              <a:spcAft>
                <a:spcPts val="0"/>
              </a:spcAft>
              <a:buNone/>
            </a:pPr>
            <a:r>
              <a:rPr lang="en" sz="1300">
                <a:latin typeface="Arial"/>
                <a:ea typeface="Arial"/>
                <a:cs typeface="Arial"/>
                <a:sym typeface="Arial"/>
              </a:rPr>
              <a:t>We evaluate the convolution driver in performance mode.</a:t>
            </a:r>
            <a:endParaRPr sz="1300">
              <a:latin typeface="Arial"/>
              <a:ea typeface="Arial"/>
              <a:cs typeface="Arial"/>
              <a:sym typeface="Arial"/>
            </a:endParaRPr>
          </a:p>
          <a:p>
            <a:pPr indent="-247650" lvl="0" marL="254000" rtl="0" algn="l">
              <a:spcBef>
                <a:spcPts val="500"/>
              </a:spcBef>
              <a:spcAft>
                <a:spcPts val="0"/>
              </a:spcAft>
              <a:buSzPts val="1300"/>
              <a:buChar char="•"/>
            </a:pPr>
            <a:r>
              <a:rPr lang="en" sz="1300">
                <a:latin typeface="Arial"/>
                <a:ea typeface="Arial"/>
                <a:cs typeface="Arial"/>
                <a:sym typeface="Arial"/>
              </a:rPr>
              <a:t>Direction={forward with bias, backward with bias}</a:t>
            </a:r>
            <a:endParaRPr sz="1300">
              <a:latin typeface="Arial"/>
              <a:ea typeface="Arial"/>
              <a:cs typeface="Arial"/>
              <a:sym typeface="Arial"/>
            </a:endParaRPr>
          </a:p>
          <a:p>
            <a:pPr indent="-266700" lvl="0" marL="254000" rtl="0" algn="l">
              <a:spcBef>
                <a:spcPts val="500"/>
              </a:spcBef>
              <a:spcAft>
                <a:spcPts val="0"/>
              </a:spcAft>
              <a:buSzPts val="1600"/>
              <a:buChar char="•"/>
            </a:pPr>
            <a:r>
              <a:rPr lang="en" sz="1300">
                <a:latin typeface="Arial"/>
                <a:ea typeface="Arial"/>
                <a:cs typeface="Arial"/>
                <a:sym typeface="Arial"/>
              </a:rPr>
              <a:t>Configuration={f32, u8s8s8}</a:t>
            </a:r>
            <a:r>
              <a:rPr lang="en" sz="1600">
                <a:latin typeface="Arial"/>
                <a:ea typeface="Arial"/>
                <a:cs typeface="Arial"/>
                <a:sym typeface="Arial"/>
              </a:rPr>
              <a:t> </a:t>
            </a:r>
            <a:r>
              <a:rPr lang="en" sz="1200">
                <a:latin typeface="Arial"/>
                <a:ea typeface="Arial"/>
                <a:cs typeface="Arial"/>
                <a:sym typeface="Arial"/>
              </a:rPr>
              <a:t>(f32 : 32 bit float, s8 : signed int8_t, u8 : unsigned uint8_t)</a:t>
            </a:r>
            <a:endParaRPr sz="1200">
              <a:latin typeface="Arial"/>
              <a:ea typeface="Arial"/>
              <a:cs typeface="Arial"/>
              <a:sym typeface="Arial"/>
            </a:endParaRPr>
          </a:p>
          <a:p>
            <a:pPr indent="-247650" lvl="0" marL="254000" rtl="0" algn="l">
              <a:spcBef>
                <a:spcPts val="500"/>
              </a:spcBef>
              <a:spcAft>
                <a:spcPts val="0"/>
              </a:spcAft>
              <a:buSzPts val="1300"/>
              <a:buChar char="•"/>
            </a:pPr>
            <a:r>
              <a:rPr lang="en" sz="1300">
                <a:latin typeface="Arial"/>
                <a:ea typeface="Arial"/>
                <a:cs typeface="Arial"/>
                <a:sym typeface="Arial"/>
              </a:rPr>
              <a:t>Run configuration: </a:t>
            </a:r>
            <a:r>
              <a:rPr lang="en" sz="1300">
                <a:latin typeface="Courier New"/>
                <a:ea typeface="Courier New"/>
                <a:cs typeface="Courier New"/>
                <a:sym typeface="Courier New"/>
              </a:rPr>
              <a:t>OMP_NUM_THREADS=8</a:t>
            </a:r>
            <a:endParaRPr sz="1300">
              <a:latin typeface="Courier New"/>
              <a:ea typeface="Courier New"/>
              <a:cs typeface="Courier New"/>
              <a:sym typeface="Courier New"/>
            </a:endParaRPr>
          </a:p>
        </p:txBody>
      </p:sp>
      <p:sp>
        <p:nvSpPr>
          <p:cNvPr id="202" name="Google Shape;202;p31"/>
          <p:cNvSpPr txBox="1"/>
          <p:nvPr>
            <p:ph idx="12" type="sldNum"/>
          </p:nvPr>
        </p:nvSpPr>
        <p:spPr>
          <a:xfrm>
            <a:off x="8165382" y="4666337"/>
            <a:ext cx="521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fld id="{00000000-1234-1234-1234-123412341234}" type="slidenum">
              <a:rPr lang="en"/>
              <a:t>‹#›</a:t>
            </a:fld>
            <a:endParaRPr/>
          </a:p>
        </p:txBody>
      </p:sp>
      <p:sp>
        <p:nvSpPr>
          <p:cNvPr id="203" name="Google Shape;203;p31"/>
          <p:cNvSpPr/>
          <p:nvPr/>
        </p:nvSpPr>
        <p:spPr>
          <a:xfrm>
            <a:off x="523875" y="4666337"/>
            <a:ext cx="2597100" cy="4137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pic>
        <p:nvPicPr>
          <p:cNvPr descr="A picture containing text, clipart&#10;&#10;Description automatically generated" id="204" name="Google Shape;204;p31"/>
          <p:cNvPicPr preferRelativeResize="0"/>
          <p:nvPr/>
        </p:nvPicPr>
        <p:blipFill rotWithShape="1">
          <a:blip r:embed="rId3">
            <a:alphaModFix/>
          </a:blip>
          <a:srcRect b="11933" l="8791" r="5775" t="6606"/>
          <a:stretch/>
        </p:blipFill>
        <p:spPr>
          <a:xfrm>
            <a:off x="578901" y="4637207"/>
            <a:ext cx="1910780" cy="423412"/>
          </a:xfrm>
          <a:prstGeom prst="rect">
            <a:avLst/>
          </a:prstGeom>
          <a:noFill/>
          <a:ln>
            <a:noFill/>
          </a:ln>
        </p:spPr>
      </p:pic>
      <p:pic>
        <p:nvPicPr>
          <p:cNvPr id="205" name="Google Shape;205;p31"/>
          <p:cNvPicPr preferRelativeResize="0"/>
          <p:nvPr/>
        </p:nvPicPr>
        <p:blipFill>
          <a:blip r:embed="rId4">
            <a:alphaModFix/>
          </a:blip>
          <a:stretch>
            <a:fillRect/>
          </a:stretch>
        </p:blipFill>
        <p:spPr>
          <a:xfrm>
            <a:off x="7444450" y="4691047"/>
            <a:ext cx="930099" cy="315741"/>
          </a:xfrm>
          <a:prstGeom prst="rect">
            <a:avLst/>
          </a:prstGeom>
          <a:noFill/>
          <a:ln>
            <a:noFill/>
          </a:ln>
        </p:spPr>
      </p:pic>
      <p:sp>
        <p:nvSpPr>
          <p:cNvPr id="206" name="Google Shape;206;p31"/>
          <p:cNvSpPr txBox="1"/>
          <p:nvPr/>
        </p:nvSpPr>
        <p:spPr>
          <a:xfrm>
            <a:off x="521400" y="866250"/>
            <a:ext cx="8101200" cy="400200"/>
          </a:xfrm>
          <a:prstGeom prst="rect">
            <a:avLst/>
          </a:prstGeom>
          <a:noFill/>
          <a:ln>
            <a:noFill/>
          </a:ln>
        </p:spPr>
        <p:txBody>
          <a:bodyPr anchorCtr="0" anchor="t" bIns="91425" lIns="91425" spcFirstLastPara="1" rIns="91425" wrap="square" tIns="91425">
            <a:spAutoFit/>
          </a:bodyPr>
          <a:lstStyle/>
          <a:p>
            <a:pPr indent="0" lvl="0" marL="0" rtl="0" algn="ctr">
              <a:spcBef>
                <a:spcPts val="500"/>
              </a:spcBef>
              <a:spcAft>
                <a:spcPts val="0"/>
              </a:spcAft>
              <a:buClr>
                <a:schemeClr val="dk1"/>
              </a:buClr>
              <a:buSzPts val="1100"/>
              <a:buFont typeface="Arial"/>
              <a:buNone/>
            </a:pPr>
            <a:r>
              <a:rPr lang="en">
                <a:solidFill>
                  <a:srgbClr val="CC0000"/>
                </a:solidFill>
                <a:latin typeface="Courier New"/>
                <a:ea typeface="Courier New"/>
                <a:cs typeface="Courier New"/>
                <a:sym typeface="Courier New"/>
              </a:rPr>
              <a:t>./benchdnn --DRIVER [COMMON-OPTIONS] [DRIVER-OPTIONS] PROBLEM-DESCRIPTION</a:t>
            </a:r>
            <a:endParaRPr>
              <a:solidFill>
                <a:srgbClr val="CC0000"/>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32"/>
          <p:cNvSpPr txBox="1"/>
          <p:nvPr>
            <p:ph type="title"/>
          </p:nvPr>
        </p:nvSpPr>
        <p:spPr>
          <a:xfrm>
            <a:off x="457200" y="134098"/>
            <a:ext cx="8229600" cy="713400"/>
          </a:xfrm>
          <a:prstGeom prst="rect">
            <a:avLst/>
          </a:prstGeom>
          <a:noFill/>
          <a:ln>
            <a:noFill/>
          </a:ln>
        </p:spPr>
        <p:txBody>
          <a:bodyPr anchorCtr="0" anchor="ctr" bIns="34275" lIns="68575" spcFirstLastPara="1" rIns="68575" wrap="square" tIns="34275">
            <a:normAutofit/>
          </a:bodyPr>
          <a:lstStyle/>
          <a:p>
            <a:pPr indent="0" lvl="0" marL="0" rtl="0" algn="ctr">
              <a:spcBef>
                <a:spcPts val="0"/>
              </a:spcBef>
              <a:spcAft>
                <a:spcPts val="0"/>
              </a:spcAft>
              <a:buClr>
                <a:schemeClr val="dk1"/>
              </a:buClr>
              <a:buSzPts val="3300"/>
              <a:buFont typeface="Calibri"/>
              <a:buNone/>
            </a:pPr>
            <a:r>
              <a:rPr lang="en" sz="2600">
                <a:latin typeface="Arial"/>
                <a:ea typeface="Arial"/>
                <a:cs typeface="Arial"/>
                <a:sym typeface="Arial"/>
              </a:rPr>
              <a:t>Evaluation: benchDNN</a:t>
            </a:r>
            <a:endParaRPr sz="2600">
              <a:latin typeface="Arial"/>
              <a:ea typeface="Arial"/>
              <a:cs typeface="Arial"/>
              <a:sym typeface="Arial"/>
            </a:endParaRPr>
          </a:p>
        </p:txBody>
      </p:sp>
      <p:sp>
        <p:nvSpPr>
          <p:cNvPr id="212" name="Google Shape;212;p32"/>
          <p:cNvSpPr txBox="1"/>
          <p:nvPr>
            <p:ph idx="12" type="sldNum"/>
          </p:nvPr>
        </p:nvSpPr>
        <p:spPr>
          <a:xfrm>
            <a:off x="8165382" y="4666337"/>
            <a:ext cx="521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fld id="{00000000-1234-1234-1234-123412341234}" type="slidenum">
              <a:rPr lang="en"/>
              <a:t>‹#›</a:t>
            </a:fld>
            <a:endParaRPr/>
          </a:p>
        </p:txBody>
      </p:sp>
      <p:sp>
        <p:nvSpPr>
          <p:cNvPr id="213" name="Google Shape;213;p32"/>
          <p:cNvSpPr/>
          <p:nvPr/>
        </p:nvSpPr>
        <p:spPr>
          <a:xfrm>
            <a:off x="523875" y="4666337"/>
            <a:ext cx="2597100" cy="4137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pic>
        <p:nvPicPr>
          <p:cNvPr descr="A picture containing text, clipart&#10;&#10;Description automatically generated" id="214" name="Google Shape;214;p32"/>
          <p:cNvPicPr preferRelativeResize="0"/>
          <p:nvPr/>
        </p:nvPicPr>
        <p:blipFill rotWithShape="1">
          <a:blip r:embed="rId3">
            <a:alphaModFix/>
          </a:blip>
          <a:srcRect b="11933" l="8791" r="5775" t="6606"/>
          <a:stretch/>
        </p:blipFill>
        <p:spPr>
          <a:xfrm>
            <a:off x="578901" y="4637207"/>
            <a:ext cx="1910780" cy="423412"/>
          </a:xfrm>
          <a:prstGeom prst="rect">
            <a:avLst/>
          </a:prstGeom>
          <a:noFill/>
          <a:ln>
            <a:noFill/>
          </a:ln>
        </p:spPr>
      </p:pic>
      <p:pic>
        <p:nvPicPr>
          <p:cNvPr id="215" name="Google Shape;215;p32"/>
          <p:cNvPicPr preferRelativeResize="0"/>
          <p:nvPr/>
        </p:nvPicPr>
        <p:blipFill>
          <a:blip r:embed="rId4">
            <a:alphaModFix/>
          </a:blip>
          <a:stretch>
            <a:fillRect/>
          </a:stretch>
        </p:blipFill>
        <p:spPr>
          <a:xfrm>
            <a:off x="7444450" y="4691047"/>
            <a:ext cx="930099" cy="315741"/>
          </a:xfrm>
          <a:prstGeom prst="rect">
            <a:avLst/>
          </a:prstGeom>
          <a:noFill/>
          <a:ln>
            <a:noFill/>
          </a:ln>
        </p:spPr>
      </p:pic>
      <p:pic>
        <p:nvPicPr>
          <p:cNvPr id="216" name="Google Shape;216;p32"/>
          <p:cNvPicPr preferRelativeResize="0"/>
          <p:nvPr/>
        </p:nvPicPr>
        <p:blipFill>
          <a:blip r:embed="rId5">
            <a:alphaModFix/>
          </a:blip>
          <a:stretch>
            <a:fillRect/>
          </a:stretch>
        </p:blipFill>
        <p:spPr>
          <a:xfrm>
            <a:off x="6092426" y="1118189"/>
            <a:ext cx="2538325" cy="3186499"/>
          </a:xfrm>
          <a:prstGeom prst="rect">
            <a:avLst/>
          </a:prstGeom>
          <a:noFill/>
          <a:ln>
            <a:noFill/>
          </a:ln>
        </p:spPr>
      </p:pic>
      <p:graphicFrame>
        <p:nvGraphicFramePr>
          <p:cNvPr id="217" name="Google Shape;217;p32"/>
          <p:cNvGraphicFramePr/>
          <p:nvPr/>
        </p:nvGraphicFramePr>
        <p:xfrm>
          <a:off x="910625" y="1187567"/>
          <a:ext cx="3000000" cy="3000000"/>
        </p:xfrm>
        <a:graphic>
          <a:graphicData uri="http://schemas.openxmlformats.org/drawingml/2006/table">
            <a:tbl>
              <a:tblPr>
                <a:noFill/>
                <a:tableStyleId>{17C673C8-713C-487C-86B6-1CF31CCE6E99}</a:tableStyleId>
              </a:tblPr>
              <a:tblGrid>
                <a:gridCol w="930775"/>
                <a:gridCol w="2909450"/>
              </a:tblGrid>
              <a:tr h="361125">
                <a:tc>
                  <a:txBody>
                    <a:bodyPr/>
                    <a:lstStyle/>
                    <a:p>
                      <a:pPr indent="0" lvl="0" marL="0" rtl="0" algn="l">
                        <a:spcBef>
                          <a:spcPts val="0"/>
                        </a:spcBef>
                        <a:spcAft>
                          <a:spcPts val="0"/>
                        </a:spcAft>
                        <a:buNone/>
                      </a:pPr>
                      <a:r>
                        <a:rPr b="1" lang="en" sz="1200"/>
                        <a:t>Entry</a:t>
                      </a:r>
                      <a:endParaRPr b="1" sz="1200"/>
                    </a:p>
                  </a:txBody>
                  <a:tcPr marT="91425" marB="91425" marR="91425" marL="91425"/>
                </a:tc>
                <a:tc>
                  <a:txBody>
                    <a:bodyPr/>
                    <a:lstStyle/>
                    <a:p>
                      <a:pPr indent="0" lvl="0" marL="0" rtl="0" algn="l">
                        <a:spcBef>
                          <a:spcPts val="0"/>
                        </a:spcBef>
                        <a:spcAft>
                          <a:spcPts val="0"/>
                        </a:spcAft>
                        <a:buNone/>
                      </a:pPr>
                      <a:r>
                        <a:rPr b="1" lang="en" sz="1200"/>
                        <a:t>Description</a:t>
                      </a:r>
                      <a:endParaRPr b="1" sz="1200"/>
                    </a:p>
                  </a:txBody>
                  <a:tcPr marT="91425" marB="91425" marR="91425" marL="91425"/>
                </a:tc>
              </a:tr>
              <a:tr h="331025">
                <a:tc>
                  <a:txBody>
                    <a:bodyPr/>
                    <a:lstStyle/>
                    <a:p>
                      <a:pPr indent="0" lvl="0" marL="0" rtl="0" algn="l">
                        <a:spcBef>
                          <a:spcPts val="0"/>
                        </a:spcBef>
                        <a:spcAft>
                          <a:spcPts val="0"/>
                        </a:spcAft>
                        <a:buNone/>
                      </a:pPr>
                      <a:r>
                        <a:rPr lang="en" sz="1000"/>
                        <a:t>mb</a:t>
                      </a:r>
                      <a:endParaRPr sz="1000"/>
                    </a:p>
                  </a:txBody>
                  <a:tcPr marT="91425" marB="91425" marR="91425" marL="91425"/>
                </a:tc>
                <a:tc>
                  <a:txBody>
                    <a:bodyPr/>
                    <a:lstStyle/>
                    <a:p>
                      <a:pPr indent="0" lvl="0" marL="0" rtl="0" algn="l">
                        <a:spcBef>
                          <a:spcPts val="0"/>
                        </a:spcBef>
                        <a:spcAft>
                          <a:spcPts val="0"/>
                        </a:spcAft>
                        <a:buNone/>
                      </a:pPr>
                      <a:r>
                        <a:rPr lang="en" sz="1000"/>
                        <a:t>Mini batch size</a:t>
                      </a:r>
                      <a:endParaRPr sz="1000"/>
                    </a:p>
                  </a:txBody>
                  <a:tcPr marT="91425" marB="91425" marR="91425" marL="91425"/>
                </a:tc>
              </a:tr>
              <a:tr h="331025">
                <a:tc>
                  <a:txBody>
                    <a:bodyPr/>
                    <a:lstStyle/>
                    <a:p>
                      <a:pPr indent="0" lvl="0" marL="0" rtl="0" algn="l">
                        <a:spcBef>
                          <a:spcPts val="0"/>
                        </a:spcBef>
                        <a:spcAft>
                          <a:spcPts val="0"/>
                        </a:spcAft>
                        <a:buNone/>
                      </a:pPr>
                      <a:r>
                        <a:rPr lang="en" sz="1000"/>
                        <a:t>i</a:t>
                      </a:r>
                      <a:r>
                        <a:rPr lang="en" sz="1000"/>
                        <a:t>c, oc</a:t>
                      </a:r>
                      <a:endParaRPr sz="1000"/>
                    </a:p>
                  </a:txBody>
                  <a:tcPr marT="91425" marB="91425" marR="91425" marL="91425"/>
                </a:tc>
                <a:tc>
                  <a:txBody>
                    <a:bodyPr/>
                    <a:lstStyle/>
                    <a:p>
                      <a:pPr indent="0" lvl="0" marL="0" rtl="0" algn="l">
                        <a:spcBef>
                          <a:spcPts val="0"/>
                        </a:spcBef>
                        <a:spcAft>
                          <a:spcPts val="0"/>
                        </a:spcAft>
                        <a:buNone/>
                      </a:pPr>
                      <a:r>
                        <a:rPr lang="en" sz="1000"/>
                        <a:t>Input and output channels</a:t>
                      </a:r>
                      <a:endParaRPr sz="1000"/>
                    </a:p>
                  </a:txBody>
                  <a:tcPr marT="91425" marB="91425" marR="91425" marL="91425"/>
                </a:tc>
              </a:tr>
              <a:tr h="331025">
                <a:tc>
                  <a:txBody>
                    <a:bodyPr/>
                    <a:lstStyle/>
                    <a:p>
                      <a:pPr indent="0" lvl="0" marL="0" rtl="0" algn="l">
                        <a:spcBef>
                          <a:spcPts val="0"/>
                        </a:spcBef>
                        <a:spcAft>
                          <a:spcPts val="0"/>
                        </a:spcAft>
                        <a:buNone/>
                      </a:pPr>
                      <a:r>
                        <a:rPr lang="en" sz="1000"/>
                        <a:t>id, ih, iw</a:t>
                      </a:r>
                      <a:endParaRPr sz="1000"/>
                    </a:p>
                  </a:txBody>
                  <a:tcPr marT="91425" marB="91425" marR="91425" marL="91425"/>
                </a:tc>
                <a:tc>
                  <a:txBody>
                    <a:bodyPr/>
                    <a:lstStyle/>
                    <a:p>
                      <a:pPr indent="0" lvl="0" marL="0" rtl="0" algn="l">
                        <a:spcBef>
                          <a:spcPts val="0"/>
                        </a:spcBef>
                        <a:spcAft>
                          <a:spcPts val="0"/>
                        </a:spcAft>
                        <a:buNone/>
                      </a:pPr>
                      <a:r>
                        <a:rPr lang="en" sz="1000"/>
                        <a:t>Input depth, height and width</a:t>
                      </a:r>
                      <a:endParaRPr sz="1000"/>
                    </a:p>
                  </a:txBody>
                  <a:tcPr marT="91425" marB="91425" marR="91425" marL="91425"/>
                </a:tc>
              </a:tr>
              <a:tr h="331025">
                <a:tc>
                  <a:txBody>
                    <a:bodyPr/>
                    <a:lstStyle/>
                    <a:p>
                      <a:pPr indent="0" lvl="0" marL="0" rtl="0" algn="l">
                        <a:spcBef>
                          <a:spcPts val="0"/>
                        </a:spcBef>
                        <a:spcAft>
                          <a:spcPts val="0"/>
                        </a:spcAft>
                        <a:buNone/>
                      </a:pPr>
                      <a:r>
                        <a:rPr lang="en" sz="1000"/>
                        <a:t>od, oh, ow</a:t>
                      </a:r>
                      <a:endParaRPr sz="1000"/>
                    </a:p>
                  </a:txBody>
                  <a:tcPr marT="91425" marB="91425" marR="91425" marL="91425"/>
                </a:tc>
                <a:tc>
                  <a:txBody>
                    <a:bodyPr/>
                    <a:lstStyle/>
                    <a:p>
                      <a:pPr indent="0" lvl="0" marL="0" rtl="0" algn="l">
                        <a:spcBef>
                          <a:spcPts val="0"/>
                        </a:spcBef>
                        <a:spcAft>
                          <a:spcPts val="0"/>
                        </a:spcAft>
                        <a:buNone/>
                      </a:pPr>
                      <a:r>
                        <a:rPr lang="en" sz="1000"/>
                        <a:t>Output depth, height and width</a:t>
                      </a:r>
                      <a:endParaRPr sz="1000"/>
                    </a:p>
                  </a:txBody>
                  <a:tcPr marT="91425" marB="91425" marR="91425" marL="91425"/>
                </a:tc>
              </a:tr>
              <a:tr h="331025">
                <a:tc>
                  <a:txBody>
                    <a:bodyPr/>
                    <a:lstStyle/>
                    <a:p>
                      <a:pPr indent="0" lvl="0" marL="0" rtl="0" algn="l">
                        <a:spcBef>
                          <a:spcPts val="0"/>
                        </a:spcBef>
                        <a:spcAft>
                          <a:spcPts val="0"/>
                        </a:spcAft>
                        <a:buNone/>
                      </a:pPr>
                      <a:r>
                        <a:rPr lang="en" sz="1000"/>
                        <a:t>kd, kh, kw</a:t>
                      </a:r>
                      <a:endParaRPr sz="1000"/>
                    </a:p>
                  </a:txBody>
                  <a:tcPr marT="91425" marB="91425" marR="91425" marL="91425"/>
                </a:tc>
                <a:tc>
                  <a:txBody>
                    <a:bodyPr/>
                    <a:lstStyle/>
                    <a:p>
                      <a:pPr indent="0" lvl="0" marL="0" rtl="0" algn="l">
                        <a:spcBef>
                          <a:spcPts val="0"/>
                        </a:spcBef>
                        <a:spcAft>
                          <a:spcPts val="0"/>
                        </a:spcAft>
                        <a:buNone/>
                      </a:pPr>
                      <a:r>
                        <a:rPr lang="en" sz="1000"/>
                        <a:t>Kernel depth, height and width</a:t>
                      </a:r>
                      <a:endParaRPr sz="1000"/>
                    </a:p>
                  </a:txBody>
                  <a:tcPr marT="91425" marB="91425" marR="91425" marL="91425"/>
                </a:tc>
              </a:tr>
              <a:tr h="331025">
                <a:tc>
                  <a:txBody>
                    <a:bodyPr/>
                    <a:lstStyle/>
                    <a:p>
                      <a:pPr indent="0" lvl="0" marL="0" rtl="0" algn="l">
                        <a:spcBef>
                          <a:spcPts val="0"/>
                        </a:spcBef>
                        <a:spcAft>
                          <a:spcPts val="0"/>
                        </a:spcAft>
                        <a:buNone/>
                      </a:pPr>
                      <a:r>
                        <a:rPr lang="en" sz="1000"/>
                        <a:t>sd, sh, sw </a:t>
                      </a:r>
                      <a:endParaRPr sz="1000"/>
                    </a:p>
                  </a:txBody>
                  <a:tcPr marT="91425" marB="91425" marR="91425" marL="91425"/>
                </a:tc>
                <a:tc>
                  <a:txBody>
                    <a:bodyPr/>
                    <a:lstStyle/>
                    <a:p>
                      <a:pPr indent="0" lvl="0" marL="0" rtl="0" algn="l">
                        <a:spcBef>
                          <a:spcPts val="0"/>
                        </a:spcBef>
                        <a:spcAft>
                          <a:spcPts val="0"/>
                        </a:spcAft>
                        <a:buNone/>
                      </a:pPr>
                      <a:r>
                        <a:rPr lang="en" sz="1000"/>
                        <a:t>Stride depth, height and width</a:t>
                      </a:r>
                      <a:endParaRPr sz="1000"/>
                    </a:p>
                  </a:txBody>
                  <a:tcPr marT="91425" marB="91425" marR="91425" marL="91425"/>
                </a:tc>
              </a:tr>
              <a:tr h="331025">
                <a:tc>
                  <a:txBody>
                    <a:bodyPr/>
                    <a:lstStyle/>
                    <a:p>
                      <a:pPr indent="0" lvl="0" marL="0" rtl="0" algn="l">
                        <a:spcBef>
                          <a:spcPts val="0"/>
                        </a:spcBef>
                        <a:spcAft>
                          <a:spcPts val="0"/>
                        </a:spcAft>
                        <a:buNone/>
                      </a:pPr>
                      <a:r>
                        <a:rPr lang="en" sz="1000"/>
                        <a:t>pd, ph, pw</a:t>
                      </a:r>
                      <a:endParaRPr sz="1000"/>
                    </a:p>
                  </a:txBody>
                  <a:tcPr marT="91425" marB="91425" marR="91425" marL="91425"/>
                </a:tc>
                <a:tc>
                  <a:txBody>
                    <a:bodyPr/>
                    <a:lstStyle/>
                    <a:p>
                      <a:pPr indent="0" lvl="0" marL="0" rtl="0" algn="l">
                        <a:spcBef>
                          <a:spcPts val="0"/>
                        </a:spcBef>
                        <a:spcAft>
                          <a:spcPts val="0"/>
                        </a:spcAft>
                        <a:buNone/>
                      </a:pPr>
                      <a:r>
                        <a:rPr lang="en" sz="1000"/>
                        <a:t>Front, top and left padding </a:t>
                      </a:r>
                      <a:endParaRPr sz="1000"/>
                    </a:p>
                  </a:txBody>
                  <a:tcPr marT="91425" marB="91425" marR="91425" marL="91425"/>
                </a:tc>
              </a:tr>
              <a:tr h="331025">
                <a:tc>
                  <a:txBody>
                    <a:bodyPr/>
                    <a:lstStyle/>
                    <a:p>
                      <a:pPr indent="0" lvl="0" marL="0" rtl="0" algn="l">
                        <a:spcBef>
                          <a:spcPts val="0"/>
                        </a:spcBef>
                        <a:spcAft>
                          <a:spcPts val="0"/>
                        </a:spcAft>
                        <a:buNone/>
                      </a:pPr>
                      <a:r>
                        <a:rPr lang="en" sz="1000"/>
                        <a:t>n</a:t>
                      </a:r>
                      <a:endParaRPr sz="1000"/>
                    </a:p>
                  </a:txBody>
                  <a:tcPr marT="91425" marB="91425" marR="91425" marL="91425"/>
                </a:tc>
                <a:tc>
                  <a:txBody>
                    <a:bodyPr/>
                    <a:lstStyle/>
                    <a:p>
                      <a:pPr indent="0" lvl="0" marL="0" rtl="0" algn="l">
                        <a:spcBef>
                          <a:spcPts val="0"/>
                        </a:spcBef>
                        <a:spcAft>
                          <a:spcPts val="0"/>
                        </a:spcAft>
                        <a:buNone/>
                      </a:pPr>
                      <a:r>
                        <a:rPr lang="en" sz="1000"/>
                        <a:t>Descriptor name</a:t>
                      </a:r>
                      <a:endParaRPr sz="1000"/>
                    </a:p>
                  </a:txBody>
                  <a:tcPr marT="91425" marB="91425" marR="91425" marL="91425"/>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33"/>
          <p:cNvSpPr txBox="1"/>
          <p:nvPr>
            <p:ph type="title"/>
          </p:nvPr>
        </p:nvSpPr>
        <p:spPr>
          <a:xfrm>
            <a:off x="457200" y="134089"/>
            <a:ext cx="8229600" cy="857400"/>
          </a:xfrm>
          <a:prstGeom prst="rect">
            <a:avLst/>
          </a:prstGeom>
          <a:noFill/>
          <a:ln>
            <a:noFill/>
          </a:ln>
        </p:spPr>
        <p:txBody>
          <a:bodyPr anchorCtr="0" anchor="ctr" bIns="34275" lIns="68575" spcFirstLastPara="1" rIns="68575" wrap="square" tIns="34275">
            <a:normAutofit/>
          </a:bodyPr>
          <a:lstStyle/>
          <a:p>
            <a:pPr indent="0" lvl="0" marL="0" rtl="0" algn="ctr">
              <a:spcBef>
                <a:spcPts val="0"/>
              </a:spcBef>
              <a:spcAft>
                <a:spcPts val="0"/>
              </a:spcAft>
              <a:buClr>
                <a:schemeClr val="dk1"/>
              </a:buClr>
              <a:buSzPts val="3300"/>
              <a:buFont typeface="Calibri"/>
              <a:buNone/>
            </a:pPr>
            <a:r>
              <a:rPr lang="en" sz="2600">
                <a:latin typeface="Arial"/>
                <a:ea typeface="Arial"/>
                <a:cs typeface="Arial"/>
                <a:sym typeface="Arial"/>
              </a:rPr>
              <a:t>Evaluation: benchDNN (contd)</a:t>
            </a:r>
            <a:endParaRPr sz="2600">
              <a:latin typeface="Arial"/>
              <a:ea typeface="Arial"/>
              <a:cs typeface="Arial"/>
              <a:sym typeface="Arial"/>
            </a:endParaRPr>
          </a:p>
        </p:txBody>
      </p:sp>
      <p:sp>
        <p:nvSpPr>
          <p:cNvPr id="223" name="Google Shape;223;p33"/>
          <p:cNvSpPr txBox="1"/>
          <p:nvPr>
            <p:ph idx="12" type="sldNum"/>
          </p:nvPr>
        </p:nvSpPr>
        <p:spPr>
          <a:xfrm>
            <a:off x="8165382" y="4666337"/>
            <a:ext cx="521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fld id="{00000000-1234-1234-1234-123412341234}" type="slidenum">
              <a:rPr lang="en"/>
              <a:t>‹#›</a:t>
            </a:fld>
            <a:endParaRPr/>
          </a:p>
        </p:txBody>
      </p:sp>
      <p:sp>
        <p:nvSpPr>
          <p:cNvPr id="224" name="Google Shape;224;p33"/>
          <p:cNvSpPr/>
          <p:nvPr/>
        </p:nvSpPr>
        <p:spPr>
          <a:xfrm>
            <a:off x="523875" y="4666337"/>
            <a:ext cx="2597100" cy="4137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pic>
        <p:nvPicPr>
          <p:cNvPr descr="A picture containing text, clipart&#10;&#10;Description automatically generated" id="225" name="Google Shape;225;p33"/>
          <p:cNvPicPr preferRelativeResize="0"/>
          <p:nvPr/>
        </p:nvPicPr>
        <p:blipFill rotWithShape="1">
          <a:blip r:embed="rId3">
            <a:alphaModFix/>
          </a:blip>
          <a:srcRect b="11933" l="8791" r="5775" t="6606"/>
          <a:stretch/>
        </p:blipFill>
        <p:spPr>
          <a:xfrm>
            <a:off x="578901" y="4637207"/>
            <a:ext cx="1910780" cy="423412"/>
          </a:xfrm>
          <a:prstGeom prst="rect">
            <a:avLst/>
          </a:prstGeom>
          <a:noFill/>
          <a:ln>
            <a:noFill/>
          </a:ln>
        </p:spPr>
      </p:pic>
      <p:pic>
        <p:nvPicPr>
          <p:cNvPr id="226" name="Google Shape;226;p33"/>
          <p:cNvPicPr preferRelativeResize="0"/>
          <p:nvPr/>
        </p:nvPicPr>
        <p:blipFill>
          <a:blip r:embed="rId4">
            <a:alphaModFix/>
          </a:blip>
          <a:stretch>
            <a:fillRect/>
          </a:stretch>
        </p:blipFill>
        <p:spPr>
          <a:xfrm>
            <a:off x="7444450" y="4691047"/>
            <a:ext cx="930099" cy="315741"/>
          </a:xfrm>
          <a:prstGeom prst="rect">
            <a:avLst/>
          </a:prstGeom>
          <a:noFill/>
          <a:ln>
            <a:noFill/>
          </a:ln>
        </p:spPr>
      </p:pic>
      <p:pic>
        <p:nvPicPr>
          <p:cNvPr id="227" name="Google Shape;227;p33"/>
          <p:cNvPicPr preferRelativeResize="0"/>
          <p:nvPr/>
        </p:nvPicPr>
        <p:blipFill>
          <a:blip r:embed="rId5">
            <a:alphaModFix/>
          </a:blip>
          <a:stretch>
            <a:fillRect/>
          </a:stretch>
        </p:blipFill>
        <p:spPr>
          <a:xfrm>
            <a:off x="1202250" y="893925"/>
            <a:ext cx="6739502" cy="2645775"/>
          </a:xfrm>
          <a:prstGeom prst="rect">
            <a:avLst/>
          </a:prstGeom>
          <a:noFill/>
          <a:ln>
            <a:noFill/>
          </a:ln>
        </p:spPr>
      </p:pic>
      <p:sp>
        <p:nvSpPr>
          <p:cNvPr id="228" name="Google Shape;228;p33"/>
          <p:cNvSpPr txBox="1"/>
          <p:nvPr/>
        </p:nvSpPr>
        <p:spPr>
          <a:xfrm>
            <a:off x="453025" y="3693850"/>
            <a:ext cx="82296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t>Blue and green bars represent runs on Intel Xeon Gold 6148.</a:t>
            </a:r>
            <a:endParaRPr/>
          </a:p>
          <a:p>
            <a:pPr indent="0" lvl="0" marL="0" rtl="0" algn="ctr">
              <a:spcBef>
                <a:spcPts val="0"/>
              </a:spcBef>
              <a:spcAft>
                <a:spcPts val="0"/>
              </a:spcAft>
              <a:buNone/>
            </a:pPr>
            <a:r>
              <a:rPr lang="en"/>
              <a:t>Orange, Grey and Yellow bars represent runs on Fujitsu A64FX</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IACS-Slide-Template">
  <a:themeElements>
    <a:clrScheme name="Custom 1">
      <a:dk1>
        <a:srgbClr val="000000"/>
      </a:dk1>
      <a:lt1>
        <a:srgbClr val="FFFFFF"/>
      </a:lt1>
      <a:dk2>
        <a:srgbClr val="1F497D"/>
      </a:dk2>
      <a:lt2>
        <a:srgbClr val="EEECE1"/>
      </a:lt2>
      <a:accent1>
        <a:srgbClr val="292378"/>
      </a:accent1>
      <a:accent2>
        <a:srgbClr val="B50022"/>
      </a:accent2>
      <a:accent3>
        <a:srgbClr val="F06313"/>
      </a:accent3>
      <a:accent4>
        <a:srgbClr val="FCBF24"/>
      </a:accent4>
      <a:accent5>
        <a:srgbClr val="27C633"/>
      </a:accent5>
      <a:accent6>
        <a:srgbClr val="AB10F7"/>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